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64" r:id="rId5"/>
    <p:sldId id="271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58" r:id="rId15"/>
    <p:sldId id="283" r:id="rId16"/>
    <p:sldId id="284" r:id="rId17"/>
    <p:sldId id="286" r:id="rId18"/>
    <p:sldId id="285" r:id="rId19"/>
    <p:sldId id="282" r:id="rId20"/>
  </p:sldIdLst>
  <p:sldSz cx="6858000" cy="9144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3" autoAdjust="0"/>
    <p:restoredTop sz="86772" autoAdjust="0"/>
  </p:normalViewPr>
  <p:slideViewPr>
    <p:cSldViewPr>
      <p:cViewPr>
        <p:scale>
          <a:sx n="50" d="100"/>
          <a:sy n="50" d="100"/>
        </p:scale>
        <p:origin x="-2322" y="-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0BEA-94DF-4C31-A8CD-6B1FE3CBEC0B}" type="datetimeFigureOut">
              <a:rPr lang="fr-FR" smtClean="0"/>
              <a:pPr/>
              <a:t>25/10/2012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97B9-72EE-49A4-BF31-F74CFC252D6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0BEA-94DF-4C31-A8CD-6B1FE3CBEC0B}" type="datetimeFigureOut">
              <a:rPr lang="fr-FR" smtClean="0"/>
              <a:pPr/>
              <a:t>25/10/2012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97B9-72EE-49A4-BF31-F74CFC252D6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0BEA-94DF-4C31-A8CD-6B1FE3CBEC0B}" type="datetimeFigureOut">
              <a:rPr lang="fr-FR" smtClean="0"/>
              <a:pPr/>
              <a:t>25/10/2012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97B9-72EE-49A4-BF31-F74CFC252D6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0BEA-94DF-4C31-A8CD-6B1FE3CBEC0B}" type="datetimeFigureOut">
              <a:rPr lang="fr-FR" smtClean="0"/>
              <a:pPr/>
              <a:t>25/10/2012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97B9-72EE-49A4-BF31-F74CFC252D6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0BEA-94DF-4C31-A8CD-6B1FE3CBEC0B}" type="datetimeFigureOut">
              <a:rPr lang="fr-FR" smtClean="0"/>
              <a:pPr/>
              <a:t>25/10/2012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97B9-72EE-49A4-BF31-F74CFC252D6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0BEA-94DF-4C31-A8CD-6B1FE3CBEC0B}" type="datetimeFigureOut">
              <a:rPr lang="fr-FR" smtClean="0"/>
              <a:pPr/>
              <a:t>25/10/2012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97B9-72EE-49A4-BF31-F74CFC252D6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0BEA-94DF-4C31-A8CD-6B1FE3CBEC0B}" type="datetimeFigureOut">
              <a:rPr lang="fr-FR" smtClean="0"/>
              <a:pPr/>
              <a:t>25/10/2012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97B9-72EE-49A4-BF31-F74CFC252D6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0BEA-94DF-4C31-A8CD-6B1FE3CBEC0B}" type="datetimeFigureOut">
              <a:rPr lang="fr-FR" smtClean="0"/>
              <a:pPr/>
              <a:t>25/10/2012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97B9-72EE-49A4-BF31-F74CFC252D6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0BEA-94DF-4C31-A8CD-6B1FE3CBEC0B}" type="datetimeFigureOut">
              <a:rPr lang="fr-FR" smtClean="0"/>
              <a:pPr/>
              <a:t>25/10/2012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97B9-72EE-49A4-BF31-F74CFC252D6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0BEA-94DF-4C31-A8CD-6B1FE3CBEC0B}" type="datetimeFigureOut">
              <a:rPr lang="fr-FR" smtClean="0"/>
              <a:pPr/>
              <a:t>25/10/2012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97B9-72EE-49A4-BF31-F74CFC252D6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0BEA-94DF-4C31-A8CD-6B1FE3CBEC0B}" type="datetimeFigureOut">
              <a:rPr lang="fr-FR" smtClean="0"/>
              <a:pPr/>
              <a:t>25/10/2012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897B9-72EE-49A4-BF31-F74CFC252D6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80BEA-94DF-4C31-A8CD-6B1FE3CBEC0B}" type="datetimeFigureOut">
              <a:rPr lang="fr-FR" smtClean="0"/>
              <a:pPr/>
              <a:t>25/10/2012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897B9-72EE-49A4-BF31-F74CFC252D6F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smtClean="0"/>
              <a:t>Temps d’intériorité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BE" sz="3400" b="1" u="sng" dirty="0"/>
              <a:t>Prenons conscience que des hommes et des femmes ont faim de dignité et de droits.</a:t>
            </a:r>
            <a:endParaRPr lang="fr-BE" sz="3400" b="1" dirty="0"/>
          </a:p>
          <a:p>
            <a:r>
              <a:rPr lang="fr-BE" b="1" dirty="0"/>
              <a:t> </a:t>
            </a:r>
            <a:endParaRPr lang="fr-BE" dirty="0"/>
          </a:p>
          <a:p>
            <a:r>
              <a:rPr lang="fr-BE" b="1" i="1" dirty="0"/>
              <a:t> </a:t>
            </a:r>
            <a:endParaRPr lang="fr-BE" dirty="0"/>
          </a:p>
          <a:p>
            <a:r>
              <a:rPr lang="fr-BE" b="1" i="1" dirty="0"/>
              <a:t> </a:t>
            </a:r>
            <a:endParaRPr lang="fr-BE" dirty="0"/>
          </a:p>
          <a:p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22"/>
            <a:ext cx="685800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28736" y="2428860"/>
            <a:ext cx="71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on</a:t>
            </a:r>
            <a:endParaRPr lang="fr-B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147" y="2143108"/>
            <a:ext cx="717952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28868" y="264317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pluie</a:t>
            </a:r>
            <a:endParaRPr lang="fr-B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5908" y="928662"/>
            <a:ext cx="10858576" cy="723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/>
              <a:t>SHILO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/>
              <a:t>Shilo</a:t>
            </a:r>
            <a:r>
              <a:rPr lang="fr-BE" dirty="0"/>
              <a:t>, inscris Ton Nom dans mon esprit</a:t>
            </a:r>
            <a:br>
              <a:rPr lang="fr-BE" dirty="0"/>
            </a:br>
            <a:r>
              <a:rPr lang="fr-BE" dirty="0"/>
              <a:t>Sinon, je ne saurais pas vivre en moi ta vie</a:t>
            </a:r>
            <a:br>
              <a:rPr lang="fr-BE" dirty="0"/>
            </a:br>
            <a:r>
              <a:rPr lang="fr-BE" dirty="0" err="1"/>
              <a:t>Shilo</a:t>
            </a:r>
            <a:r>
              <a:rPr lang="fr-BE" dirty="0"/>
              <a:t>, Ta Gloire, oh ! Éclaire tout mon être</a:t>
            </a:r>
            <a:br>
              <a:rPr lang="fr-BE" dirty="0"/>
            </a:br>
            <a:r>
              <a:rPr lang="fr-BE" dirty="0"/>
              <a:t>Au nom de Ton Amour, je </a:t>
            </a:r>
            <a:r>
              <a:rPr lang="fr-BE" dirty="0" smtClean="0"/>
              <a:t>vis</a:t>
            </a:r>
            <a:r>
              <a:rPr lang="fr-BE" dirty="0"/>
              <a:t/>
            </a:r>
            <a:br>
              <a:rPr lang="fr-BE" dirty="0"/>
            </a:b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8" y="2357422"/>
            <a:ext cx="617220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Tabgh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794"/>
            <a:ext cx="6858000" cy="4822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357158"/>
            <a:ext cx="5643602" cy="846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2133600"/>
            <a:ext cx="7038900" cy="63000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5">
              <a:buNone/>
            </a:pPr>
            <a:r>
              <a:rPr lang="fr-BE" sz="8400" dirty="0" smtClean="0"/>
              <a:t>  </a:t>
            </a:r>
          </a:p>
          <a:p>
            <a:pPr lvl="5">
              <a:buNone/>
            </a:pPr>
            <a:r>
              <a:rPr lang="fr-BE" sz="8400" dirty="0" smtClean="0"/>
              <a:t>   </a:t>
            </a:r>
            <a:r>
              <a:rPr lang="fr-BE" sz="96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?</a:t>
            </a:r>
            <a:endParaRPr lang="fr-BE" sz="9600" b="1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287180" y="3357554"/>
            <a:ext cx="184731" cy="369332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fr-BE"/>
          </a:p>
        </p:txBody>
      </p:sp>
      <p:pic>
        <p:nvPicPr>
          <p:cNvPr id="2050" name="Picture 2" descr="C:\Documents and Settings\dolores\Mes documents\Mes images\tapisserie zoom\7899999-figure-personnes-en-action-avec-un-symbole-sur-fond-blanc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12" y="3357554"/>
            <a:ext cx="381000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3074" name="Picture 2" descr="C:\Documents and Settings\dolores\Mes documents\Mes images\tapisserie zoom\symbole%20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975248"/>
            <a:ext cx="7108006" cy="53828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6" name="Picture 2" descr="C:\Documents and Settings\dolores\Mes documents\Mes images\tapisserie zoom\176407201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78893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6" name="Picture 2" descr="C:\Documents and Settings\dolores\Mes documents\Mes images\tapisserie\Helder_Camara_Bonn_1970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32" y="7108"/>
            <a:ext cx="4857784" cy="9715568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000240" y="714348"/>
            <a:ext cx="2748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smtClean="0"/>
              <a:t>Don</a:t>
            </a:r>
            <a:r>
              <a:rPr lang="fr-BE" dirty="0" smtClean="0"/>
              <a:t> </a:t>
            </a:r>
            <a:r>
              <a:rPr lang="fr-BE" sz="2800" dirty="0" smtClean="0"/>
              <a:t>Elder</a:t>
            </a:r>
            <a:r>
              <a:rPr lang="fr-BE" dirty="0" smtClean="0"/>
              <a:t> </a:t>
            </a:r>
            <a:r>
              <a:rPr lang="fr-BE" sz="2800" dirty="0" smtClean="0"/>
              <a:t>Camara</a:t>
            </a:r>
            <a:endParaRPr lang="fr-BE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80" y="357158"/>
            <a:ext cx="5643602" cy="846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5556" b="5556"/>
          <a:stretch>
            <a:fillRect/>
          </a:stretch>
        </p:blipFill>
        <p:spPr bwMode="auto">
          <a:xfrm>
            <a:off x="1357298" y="1571604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7637" y="2133600"/>
            <a:ext cx="4022725" cy="603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363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1214470" y="428596"/>
            <a:ext cx="9572644" cy="81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357562" y="200023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poisson</a:t>
            </a:r>
            <a:endParaRPr lang="fr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00232"/>
            <a:ext cx="6750891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0098"/>
            <a:ext cx="6858000" cy="1017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1594" y="-2428924"/>
            <a:ext cx="8683176" cy="1157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388" y="1714480"/>
            <a:ext cx="6886388" cy="4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29000" y="3000364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Homme bière</a:t>
            </a:r>
            <a:endParaRPr lang="fr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42" y="0"/>
            <a:ext cx="5857916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</TotalTime>
  <Words>38</Words>
  <Application>Microsoft Office PowerPoint</Application>
  <PresentationFormat>Affichage à l'écran (4:3)</PresentationFormat>
  <Paragraphs>14</Paragraphs>
  <Slides>19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Temps d’intériorité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SHILO </vt:lpstr>
      <vt:lpstr>Diapositive 14</vt:lpstr>
      <vt:lpstr>Diapositive 15</vt:lpstr>
      <vt:lpstr>Diapositive 16</vt:lpstr>
      <vt:lpstr>Diapositive 17</vt:lpstr>
      <vt:lpstr>Diapositive 18</vt:lpstr>
      <vt:lpstr>Diapositive 19</vt:lpstr>
    </vt:vector>
  </TitlesOfParts>
  <Company>Entraide et Fraternite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Temps d’intériorité</dc:title>
  <dc:creator>dolores</dc:creator>
  <cp:lastModifiedBy>dolores</cp:lastModifiedBy>
  <cp:revision>11</cp:revision>
  <dcterms:created xsi:type="dcterms:W3CDTF">2012-09-21T11:10:22Z</dcterms:created>
  <dcterms:modified xsi:type="dcterms:W3CDTF">2012-10-25T12:09:32Z</dcterms:modified>
</cp:coreProperties>
</file>