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5" r:id="rId6"/>
    <p:sldId id="263" r:id="rId7"/>
    <p:sldId id="267" r:id="rId8"/>
    <p:sldId id="268" r:id="rId9"/>
    <p:sldId id="271" r:id="rId10"/>
    <p:sldId id="270" r:id="rId11"/>
    <p:sldId id="269" r:id="rId12"/>
    <p:sldId id="26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7" r:id="rId23"/>
    <p:sldId id="288" r:id="rId24"/>
    <p:sldId id="283" r:id="rId25"/>
    <p:sldId id="284" r:id="rId26"/>
    <p:sldId id="264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85" r:id="rId38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0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107A-A4B8-4490-83AB-980417FFD759}" type="datetimeFigureOut">
              <a:rPr lang="fr-FR" smtClean="0"/>
              <a:pPr/>
              <a:t>29/10/2012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E912-71D1-4021-B24B-74D23022599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1428728"/>
            <a:ext cx="5829300" cy="60007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Ô Femme!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Comment tiens-tu encore debout, </a:t>
            </a:r>
            <a:br>
              <a:rPr lang="fr-FR" dirty="0" smtClean="0"/>
            </a:br>
            <a:r>
              <a:rPr lang="fr-FR" dirty="0" smtClean="0"/>
              <a:t>Debout depuis l'éternité des larmes, </a:t>
            </a:r>
            <a:br>
              <a:rPr lang="fr-FR" dirty="0" smtClean="0"/>
            </a:br>
            <a:r>
              <a:rPr lang="fr-FR" dirty="0" smtClean="0"/>
              <a:t>Quand moi je suis presque à genoux 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Refrain </a:t>
            </a:r>
            <a:endParaRPr lang="fr-BE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1" y="500034"/>
            <a:ext cx="6429419" cy="80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36" y="2428860"/>
            <a:ext cx="7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on</a:t>
            </a:r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143108"/>
            <a:ext cx="592935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olores\Mes documents\Mes images\photos Burundi\Photo 1\DCIM\100CANON\IMG_2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04" y="1000100"/>
            <a:ext cx="617220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olores\Mes documents\Mes images\congo\DSCN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04" y="1000100"/>
            <a:ext cx="6172200" cy="5451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olores\Mes documents\Mes images\photos Burundi\Nouveau dossier (2)\100CANON\IMG_3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66" y="1071538"/>
            <a:ext cx="61722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8" y="1285852"/>
            <a:ext cx="4022725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SHILO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Répands en moi ta vie</a:t>
            </a:r>
            <a:br>
              <a:rPr lang="fr-BE" dirty="0" smtClean="0"/>
            </a:br>
            <a:r>
              <a:rPr lang="fr-BE" dirty="0" smtClean="0"/>
              <a:t>Par les eaux de Ton Esprit</a:t>
            </a:r>
            <a:br>
              <a:rPr lang="fr-BE" dirty="0" smtClean="0"/>
            </a:br>
            <a:r>
              <a:rPr lang="fr-BE" dirty="0" smtClean="0"/>
              <a:t>Crée en moi un cœur nouveau, je t'en prie</a:t>
            </a:r>
            <a:br>
              <a:rPr lang="fr-BE" dirty="0" smtClean="0"/>
            </a:br>
            <a:r>
              <a:rPr lang="fr-BE" dirty="0" smtClean="0"/>
              <a:t>Tu T'appelles, JE SUIS, pour me dire oh ! je sais</a:t>
            </a:r>
            <a:br>
              <a:rPr lang="fr-BE" dirty="0" smtClean="0"/>
            </a:br>
            <a:r>
              <a:rPr lang="fr-BE" dirty="0" smtClean="0"/>
              <a:t>Parce que rien ne peut troubler mon cœur en paix</a:t>
            </a:r>
            <a:br>
              <a:rPr lang="fr-BE" dirty="0" smtClean="0"/>
            </a:br>
            <a:r>
              <a:rPr lang="fr-BE" dirty="0" smtClean="0"/>
              <a:t>S'il faut que je Te dise un mot</a:t>
            </a:r>
            <a:br>
              <a:rPr lang="fr-BE" dirty="0" smtClean="0"/>
            </a:br>
            <a:r>
              <a:rPr lang="fr-BE" dirty="0" smtClean="0"/>
              <a:t>Au delà de ton mes mots</a:t>
            </a:r>
            <a:br>
              <a:rPr lang="fr-BE" dirty="0" smtClean="0"/>
            </a:br>
            <a:r>
              <a:rPr lang="fr-BE" dirty="0" smtClean="0"/>
              <a:t>Je Te dirai, oh ! Je T'aime </a:t>
            </a:r>
            <a:r>
              <a:rPr lang="fr-BE" dirty="0" err="1" smtClean="0"/>
              <a:t>Shilo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Shilo</a:t>
            </a:r>
            <a:r>
              <a:rPr lang="fr-BE" dirty="0" smtClean="0"/>
              <a:t>, inscris Ton Nom dans mon esprit</a:t>
            </a:r>
            <a:br>
              <a:rPr lang="fr-BE" dirty="0" smtClean="0"/>
            </a:br>
            <a:r>
              <a:rPr lang="fr-BE" dirty="0" smtClean="0"/>
              <a:t>Sinon, je ne saurais pas vivre en moi ta vie</a:t>
            </a:r>
            <a:br>
              <a:rPr lang="fr-BE" dirty="0" smtClean="0"/>
            </a:br>
            <a:r>
              <a:rPr lang="fr-BE" dirty="0" err="1" smtClean="0"/>
              <a:t>Shilo</a:t>
            </a:r>
            <a:r>
              <a:rPr lang="fr-BE" dirty="0" smtClean="0"/>
              <a:t>, Ta Gloire, oh ! Éclaire tout mon être</a:t>
            </a:r>
            <a:br>
              <a:rPr lang="fr-BE" dirty="0" smtClean="0"/>
            </a:br>
            <a:r>
              <a:rPr lang="fr-BE" dirty="0" smtClean="0"/>
              <a:t>Au nom de Ton Amour, je vis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Tiens ma main sur le chemin</a:t>
            </a:r>
            <a:br>
              <a:rPr lang="fr-BE" dirty="0" smtClean="0"/>
            </a:br>
            <a:r>
              <a:rPr lang="fr-BE" dirty="0" smtClean="0"/>
              <a:t>Viens poser sur moi Ta Main</a:t>
            </a:r>
            <a:br>
              <a:rPr lang="fr-BE" dirty="0" smtClean="0"/>
            </a:br>
            <a:r>
              <a:rPr lang="fr-BE" dirty="0" smtClean="0"/>
              <a:t>Fais briller par Ton Amour</a:t>
            </a:r>
            <a:br>
              <a:rPr lang="fr-BE" dirty="0" smtClean="0"/>
            </a:br>
            <a:r>
              <a:rPr lang="fr-BE" dirty="0" smtClean="0"/>
              <a:t>Mes lendemains</a:t>
            </a:r>
            <a:br>
              <a:rPr lang="fr-BE" dirty="0" smtClean="0"/>
            </a:br>
            <a:r>
              <a:rPr lang="fr-BE" dirty="0" smtClean="0"/>
              <a:t>Au palais des </a:t>
            </a:r>
            <a:r>
              <a:rPr lang="fr-BE" dirty="0" err="1" smtClean="0"/>
              <a:t>biens-aimés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Où Ta Grâce me fait régner</a:t>
            </a:r>
            <a:br>
              <a:rPr lang="fr-BE" dirty="0" smtClean="0"/>
            </a:br>
            <a:r>
              <a:rPr lang="fr-BE" dirty="0" smtClean="0"/>
              <a:t>Je me réjouis de partager et T'aimer</a:t>
            </a:r>
            <a:br>
              <a:rPr lang="fr-BE" dirty="0" smtClean="0"/>
            </a:br>
            <a:r>
              <a:rPr lang="fr-BE" dirty="0" smtClean="0"/>
              <a:t>Tendre Ami, oh ! </a:t>
            </a:r>
            <a:r>
              <a:rPr lang="fr-BE" dirty="0" err="1" smtClean="0"/>
              <a:t>Schilo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Viens enlever en moi le faux</a:t>
            </a:r>
            <a:br>
              <a:rPr lang="fr-BE" dirty="0" smtClean="0"/>
            </a:br>
            <a:r>
              <a:rPr lang="fr-BE" dirty="0" smtClean="0"/>
              <a:t>Établis dans mon cœur ce qu'il faut </a:t>
            </a:r>
            <a:br>
              <a:rPr lang="fr-BE" dirty="0" smtClean="0"/>
            </a:b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olores\Mes documents\Mes images\tapisserie zoom\1743347_3_91ea_un-champ-de-canne-a-sucre-au-sud-ouest-de_bf8f48bf00dfbc06e659391ea543c83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1071538"/>
            <a:ext cx="628654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olores\Mes documents\Mes images\photos Burundi\Photo 1\DCIM\100CANON\IMG_2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66" y="1643042"/>
            <a:ext cx="61722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olores\Mes documents\Mes images\tapisserie zoom\283459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714480"/>
            <a:ext cx="592935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dolores\Mes documents\Mes images\tapisserie zoom\ruthpor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5" y="1214414"/>
            <a:ext cx="6072230" cy="646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olores\Mes documents\Mes images\tapisserie zoom\imagesCAY1Y5W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14282"/>
            <a:ext cx="5214974" cy="4578916"/>
          </a:xfrm>
          <a:prstGeom prst="rect">
            <a:avLst/>
          </a:prstGeom>
          <a:noFill/>
        </p:spPr>
      </p:pic>
      <p:pic>
        <p:nvPicPr>
          <p:cNvPr id="3" name="Picture 2" descr="C:\Documents and Settings\dolores\Mes documents\Mes images\tapisserie zoom\La-veuve-pauvre--jp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35" y="5242192"/>
            <a:ext cx="5143537" cy="354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olores\Mes documents\Mes images\tapisserie zoom\mains_lumie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4567670"/>
            <a:ext cx="3546265" cy="3600000"/>
          </a:xfrm>
          <a:prstGeom prst="rect">
            <a:avLst/>
          </a:prstGeom>
          <a:noFill/>
        </p:spPr>
      </p:pic>
      <p:pic>
        <p:nvPicPr>
          <p:cNvPr id="3075" name="Picture 3" descr="C:\Documents and Settings\dolores\Mes documents\Mes images\tapisserie zoom\imagesCA2PS3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8" y="714348"/>
            <a:ext cx="3672170" cy="34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857224"/>
            <a:ext cx="6172200" cy="7310995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	Ta </a:t>
            </a:r>
            <a:r>
              <a:rPr lang="fr-BE" dirty="0" smtClean="0"/>
              <a:t>Parole me purifie</a:t>
            </a:r>
            <a:br>
              <a:rPr lang="fr-BE" dirty="0" smtClean="0"/>
            </a:br>
            <a:r>
              <a:rPr lang="fr-BE" dirty="0" smtClean="0"/>
              <a:t>Et Ton Sang me justifie  </a:t>
            </a:r>
            <a:r>
              <a:rPr lang="fr-BE" dirty="0" err="1" smtClean="0"/>
              <a:t>Shilo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Ta Puissance me régénère</a:t>
            </a:r>
            <a:br>
              <a:rPr lang="fr-BE" dirty="0" smtClean="0"/>
            </a:br>
            <a:r>
              <a:rPr lang="fr-BE" dirty="0" smtClean="0"/>
              <a:t>Ton Esprit en moi vénère</a:t>
            </a:r>
            <a:br>
              <a:rPr lang="fr-BE" dirty="0" smtClean="0"/>
            </a:br>
            <a:r>
              <a:rPr lang="fr-BE" dirty="0" smtClean="0"/>
              <a:t>La grandeur de tout Ton Être</a:t>
            </a:r>
            <a:br>
              <a:rPr lang="fr-BE" dirty="0" smtClean="0"/>
            </a:br>
            <a:r>
              <a:rPr lang="fr-BE" dirty="0" smtClean="0"/>
              <a:t>De tout mon cœur pour toute ma </a:t>
            </a:r>
            <a:r>
              <a:rPr lang="fr-BE" dirty="0" smtClean="0"/>
              <a:t>vie</a:t>
            </a:r>
          </a:p>
          <a:p>
            <a:pPr>
              <a:buNone/>
            </a:pP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Je T'aime oh !, oh ! </a:t>
            </a:r>
            <a:r>
              <a:rPr lang="fr-BE" dirty="0" err="1" smtClean="0"/>
              <a:t>Shilo</a:t>
            </a:r>
            <a:endParaRPr lang="fr-BE" dirty="0" smtClean="0"/>
          </a:p>
          <a:p>
            <a:pPr>
              <a:buNone/>
            </a:pPr>
            <a:r>
              <a:rPr lang="fr-BE" dirty="0" smtClean="0"/>
              <a:t> 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1071538"/>
            <a:ext cx="6172200" cy="7096681"/>
          </a:xfrm>
        </p:spPr>
        <p:txBody>
          <a:bodyPr/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Oh</a:t>
            </a:r>
            <a:r>
              <a:rPr lang="fr-BE" dirty="0" smtClean="0"/>
              <a:t> ! oh ! oh ! </a:t>
            </a:r>
            <a:r>
              <a:rPr lang="fr-BE" dirty="0" err="1" smtClean="0"/>
              <a:t>Shilo</a:t>
            </a:r>
            <a:r>
              <a:rPr lang="fr-BE" dirty="0" smtClean="0"/>
              <a:t>, je t’aime ; </a:t>
            </a:r>
            <a:r>
              <a:rPr lang="fr-BE" dirty="0" err="1" smtClean="0"/>
              <a:t>shilo</a:t>
            </a:r>
            <a:r>
              <a:rPr lang="fr-BE" dirty="0" smtClean="0"/>
              <a:t> tu es toute ma vie  oh </a:t>
            </a:r>
            <a:r>
              <a:rPr lang="fr-BE" dirty="0" err="1" smtClean="0"/>
              <a:t>oh</a:t>
            </a:r>
            <a:r>
              <a:rPr lang="fr-BE" dirty="0" smtClean="0"/>
              <a:t> </a:t>
            </a:r>
            <a:r>
              <a:rPr lang="fr-BE" dirty="0" err="1" smtClean="0"/>
              <a:t>shilo</a:t>
            </a:r>
            <a:r>
              <a:rPr lang="fr-BE" dirty="0" smtClean="0"/>
              <a:t> </a:t>
            </a: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Toi qui essuie mes larmes oh ! </a:t>
            </a:r>
            <a:r>
              <a:rPr lang="fr-BE" dirty="0" smtClean="0"/>
              <a:t>o</a:t>
            </a:r>
            <a:r>
              <a:rPr lang="fr-BE" dirty="0" smtClean="0"/>
              <a:t>h! c’est </a:t>
            </a:r>
            <a:r>
              <a:rPr lang="fr-BE" dirty="0" smtClean="0"/>
              <a:t>toi  oh ! la joie de mon cœur oh c’est toi mon cœur se lève mon cœur te bénit </a:t>
            </a:r>
            <a:r>
              <a:rPr lang="fr-BE" dirty="0" err="1" smtClean="0"/>
              <a:t>shilo</a:t>
            </a:r>
            <a:r>
              <a:rPr lang="fr-BE" dirty="0" smtClean="0"/>
              <a:t>, mon cœur t’exalte </a:t>
            </a:r>
            <a:r>
              <a:rPr lang="fr-BE" dirty="0" err="1" smtClean="0"/>
              <a:t>shilo</a:t>
            </a:r>
            <a:r>
              <a:rPr lang="fr-BE" dirty="0" smtClean="0"/>
              <a:t>, sois aimé soit bénit </a:t>
            </a:r>
            <a:r>
              <a:rPr lang="fr-BE" dirty="0" err="1" smtClean="0"/>
              <a:t>shilo</a:t>
            </a:r>
            <a:r>
              <a:rPr lang="fr-BE" dirty="0" smtClean="0"/>
              <a:t> oh ! oh ! , soit bénit …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 LOGEMENT 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L’ALIMENTATION 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LA SANTE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LA SANTE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olores\Mes documents\Mes images\photos Burundi\Photo 1\DCIM\100CANON\IMG_2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8" y="1142976"/>
            <a:ext cx="61722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L’EDUCATION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LA JUSTICE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DONNER SON OPINION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LA FAMILLE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 TRAVAIL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 UN SALAIRE JUSTE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 RESPECT</a:t>
            </a:r>
            <a:endParaRPr lang="fr-BE" dirty="0"/>
          </a:p>
        </p:txBody>
      </p:sp>
      <p:pic>
        <p:nvPicPr>
          <p:cNvPr id="8" name="Picture 1" descr="C:\Documents and Settings\dolores\Mes documents\Mes images\tapisserie\bou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2500297"/>
            <a:ext cx="4048125" cy="4674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lores\Mes documents\Mes images\tapisserie\Helder_Camara_Bonn_197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4" y="642910"/>
            <a:ext cx="4643470" cy="804019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000240" y="714348"/>
            <a:ext cx="274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</a:rPr>
              <a:t>Don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Elder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sz="2800" dirty="0" smtClean="0">
                <a:solidFill>
                  <a:schemeClr val="bg1"/>
                </a:solidFill>
              </a:rPr>
              <a:t>Camara</a:t>
            </a:r>
            <a:endParaRPr lang="fr-B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olores\Mes documents\Mes images\photos Burundi\Photo 1\DCIM\100CANON\IMG_2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04" y="1214414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7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604" y="357158"/>
            <a:ext cx="6113272" cy="85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6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728" y="0"/>
            <a:ext cx="6372000" cy="84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357158"/>
            <a:ext cx="5643602" cy="846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428596"/>
            <a:ext cx="5553111" cy="832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2428860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55</Words>
  <Application>Microsoft Office PowerPoint</Application>
  <PresentationFormat>Affichage à l'écran (4:3)</PresentationFormat>
  <Paragraphs>25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 Ô Femme! Comment tiens-tu encore debout,  Debout depuis l'éternité des larmes,  Quand moi je suis presque à genoux ?  Refrain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SHILO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Au LOGEMENT </vt:lpstr>
      <vt:lpstr>A L’ALIMENTATION </vt:lpstr>
      <vt:lpstr>A LA SANTE</vt:lpstr>
      <vt:lpstr>A LA SANTE</vt:lpstr>
      <vt:lpstr>A L’EDUCATION</vt:lpstr>
      <vt:lpstr>A LA JUSTICE</vt:lpstr>
      <vt:lpstr>A DONNER SON OPINION</vt:lpstr>
      <vt:lpstr>A LA FAMILLE</vt:lpstr>
      <vt:lpstr>AU TRAVAIL</vt:lpstr>
      <vt:lpstr>A UN SALAIRE JUSTE</vt:lpstr>
      <vt:lpstr>AU RESPECT</vt:lpstr>
      <vt:lpstr>Diapositive 37</vt:lpstr>
    </vt:vector>
  </TitlesOfParts>
  <Company>Entraide et Fraternite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Ô Femme! Comment tiens-tu encore debout,  Debout depuis l'éternité des larmes,  Quand moi je suis presque à genoux ?</dc:title>
  <dc:creator>dolores</dc:creator>
  <cp:lastModifiedBy>daisy</cp:lastModifiedBy>
  <cp:revision>12</cp:revision>
  <dcterms:created xsi:type="dcterms:W3CDTF">2012-09-21T12:33:53Z</dcterms:created>
  <dcterms:modified xsi:type="dcterms:W3CDTF">2012-10-29T09:10:25Z</dcterms:modified>
</cp:coreProperties>
</file>