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275" r:id="rId3"/>
    <p:sldId id="259" r:id="rId4"/>
    <p:sldId id="297" r:id="rId5"/>
    <p:sldId id="258" r:id="rId6"/>
    <p:sldId id="260" r:id="rId7"/>
    <p:sldId id="299" r:id="rId8"/>
    <p:sldId id="329" r:id="rId9"/>
    <p:sldId id="261" r:id="rId10"/>
    <p:sldId id="330" r:id="rId11"/>
    <p:sldId id="279" r:id="rId12"/>
    <p:sldId id="349" r:id="rId13"/>
    <p:sldId id="256" r:id="rId14"/>
    <p:sldId id="263" r:id="rId15"/>
    <p:sldId id="331" r:id="rId16"/>
    <p:sldId id="264" r:id="rId17"/>
    <p:sldId id="323" r:id="rId18"/>
    <p:sldId id="332" r:id="rId19"/>
    <p:sldId id="266" r:id="rId20"/>
    <p:sldId id="335" r:id="rId21"/>
    <p:sldId id="333" r:id="rId22"/>
    <p:sldId id="337" r:id="rId23"/>
    <p:sldId id="338" r:id="rId24"/>
    <p:sldId id="340" r:id="rId25"/>
    <p:sldId id="326" r:id="rId26"/>
    <p:sldId id="341" r:id="rId27"/>
    <p:sldId id="324" r:id="rId28"/>
    <p:sldId id="336" r:id="rId29"/>
    <p:sldId id="334" r:id="rId30"/>
    <p:sldId id="339" r:id="rId31"/>
    <p:sldId id="342" r:id="rId32"/>
    <p:sldId id="269" r:id="rId33"/>
    <p:sldId id="325" r:id="rId34"/>
    <p:sldId id="308" r:id="rId35"/>
    <p:sldId id="271" r:id="rId36"/>
    <p:sldId id="343" r:id="rId37"/>
    <p:sldId id="270" r:id="rId38"/>
    <p:sldId id="272" r:id="rId39"/>
    <p:sldId id="274" r:id="rId40"/>
    <p:sldId id="313" r:id="rId41"/>
    <p:sldId id="344" r:id="rId42"/>
    <p:sldId id="345" r:id="rId43"/>
    <p:sldId id="346" r:id="rId44"/>
    <p:sldId id="282" r:id="rId45"/>
    <p:sldId id="276" r:id="rId46"/>
    <p:sldId id="277" r:id="rId47"/>
    <p:sldId id="283" r:id="rId48"/>
    <p:sldId id="285" r:id="rId49"/>
    <p:sldId id="284" r:id="rId50"/>
    <p:sldId id="315" r:id="rId51"/>
    <p:sldId id="350" r:id="rId52"/>
    <p:sldId id="347" r:id="rId53"/>
    <p:sldId id="351" r:id="rId54"/>
    <p:sldId id="348" r:id="rId55"/>
    <p:sldId id="352" r:id="rId56"/>
    <p:sldId id="287" r:id="rId57"/>
    <p:sldId id="294" r:id="rId58"/>
    <p:sldId id="286" r:id="rId59"/>
    <p:sldId id="353" r:id="rId60"/>
    <p:sldId id="295" r:id="rId61"/>
    <p:sldId id="354" r:id="rId62"/>
    <p:sldId id="296" r:id="rId63"/>
    <p:sldId id="355" r:id="rId6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11949-CC0D-4BF9-BC95-D401D6B12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51317B-5660-4B3D-8572-D2E4831FA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AA149-8D25-4214-BCB5-24E1D502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6B25-0592-4609-A3C9-9DC6B6EE8148}" type="datetimeFigureOut">
              <a:rPr lang="fr-BE" smtClean="0"/>
              <a:t>18-01-19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D5A802-1A6D-4FF4-8130-F57FF8B5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0B166B-2287-4721-A01E-419438B9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44D5-F3AC-4327-A2A3-E313B60D2F0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436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9E610-1419-4847-9AE7-132F671E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583B24-B35E-4898-8613-61901E811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B913FF-A7A7-4DAF-90B0-2EF5977E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6B25-0592-4609-A3C9-9DC6B6EE8148}" type="datetimeFigureOut">
              <a:rPr lang="fr-BE" smtClean="0"/>
              <a:t>18-01-19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03E2AF-C312-4E15-8796-2FB9A286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844C21-D63C-4974-9BDF-ED8091AC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44D5-F3AC-4327-A2A3-E313B60D2F0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449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63629F-50BD-41AE-8AB2-ED86FF0DB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5220D1-2300-4038-9067-F88B92218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6FE593-D033-47A3-8B05-12E9DE2E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6B25-0592-4609-A3C9-9DC6B6EE8148}" type="datetimeFigureOut">
              <a:rPr lang="fr-BE" smtClean="0"/>
              <a:t>18-01-19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8D0F4F-A105-4656-B10B-4B253542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DB9124-2DCC-4BAF-B8CF-966B7EB9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44D5-F3AC-4327-A2A3-E313B60D2F0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683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7204B-1D2A-41CB-AC7C-C2E64BFD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C56CF-F247-4BEF-A528-37A4827FB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885C76-DD8A-473B-ACF5-D1E6BB7B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6B25-0592-4609-A3C9-9DC6B6EE8148}" type="datetimeFigureOut">
              <a:rPr lang="fr-BE" smtClean="0"/>
              <a:t>18-01-19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C2B3CB-D35F-42C9-A249-E098A8D9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48DE0F-6A75-47FF-B844-ACE47035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44D5-F3AC-4327-A2A3-E313B60D2F0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292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35674-13D6-411C-BE21-7CCE8CC9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F9B6F8-7643-469C-8757-6923B540F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0F0BA0-2C07-4D74-B717-9CA09897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6B25-0592-4609-A3C9-9DC6B6EE8148}" type="datetimeFigureOut">
              <a:rPr lang="fr-BE" smtClean="0"/>
              <a:t>18-01-19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697B52-8043-4C07-8179-8B5C06A9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CD9D2E-CA8B-4185-8042-D8B805CB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44D5-F3AC-4327-A2A3-E313B60D2F0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282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D7806-4282-47B1-AD49-C2928DD9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7C5B10-4003-40E5-B23A-BA1ADF65A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F667FE-7EBE-45B1-BCE1-B657D0B7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F23664-963B-41C5-866E-4ED705CF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6B25-0592-4609-A3C9-9DC6B6EE8148}" type="datetimeFigureOut">
              <a:rPr lang="fr-BE" smtClean="0"/>
              <a:t>18-01-19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0B1BDA-4550-4101-B9C6-20152455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DFC9E5-0306-4585-9538-BAFF2922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44D5-F3AC-4327-A2A3-E313B60D2F0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537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03BA83-0F5C-483D-AB81-0EA4C567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0753B3-0A02-447A-AC24-C9CDB3F5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04AB6D-9D6A-4508-B5A8-03C2FAE87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6EBA94-132F-4E61-8824-1F07F9C91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57C25BB-5686-475E-9199-C957F6089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A8F227-2394-4B13-B849-0F54ECFF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6B25-0592-4609-A3C9-9DC6B6EE8148}" type="datetimeFigureOut">
              <a:rPr lang="fr-BE" smtClean="0"/>
              <a:t>18-01-19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2232CD-F473-49D8-95E4-0E935EB8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67F76A2-BF8F-40F4-8D40-00DB6347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44D5-F3AC-4327-A2A3-E313B60D2F0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659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EC0AE-8AEF-4F8F-9966-C93D354E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DB0A1C-98DF-4A59-98D2-9DC75774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6B25-0592-4609-A3C9-9DC6B6EE8148}" type="datetimeFigureOut">
              <a:rPr lang="fr-BE" smtClean="0"/>
              <a:t>18-01-19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E1306D-6742-43ED-9EF4-3A77DAEA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962277-7498-4235-B176-96B392B8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44D5-F3AC-4327-A2A3-E313B60D2F0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386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650E04-E4C1-4859-8E72-462483CF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6B25-0592-4609-A3C9-9DC6B6EE8148}" type="datetimeFigureOut">
              <a:rPr lang="fr-BE" smtClean="0"/>
              <a:t>18-01-19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0E7DE6-4AC9-4F22-93EF-7A73A4DB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2AA309-2B94-42D2-85C9-02EEBB59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44D5-F3AC-4327-A2A3-E313B60D2F0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874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A4AD6-B6FC-43CD-AB3B-7D543921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14F392-864B-4501-ACE6-58C5F6ABB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A195B3-772A-4216-9E16-237268B55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D64936-D97B-4FF3-B3A4-BBBCF9B4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6B25-0592-4609-A3C9-9DC6B6EE8148}" type="datetimeFigureOut">
              <a:rPr lang="fr-BE" smtClean="0"/>
              <a:t>18-01-19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B83243-8ED5-4AD1-9E0F-C37B081E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41242F-870E-4FCC-8F57-45095FB5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44D5-F3AC-4327-A2A3-E313B60D2F0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174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E0F7A-6EAF-482A-BB21-5AA147E0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E377BA-351C-4A1F-B777-EEF006A9B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31F704-7556-4410-9980-1E33A48BA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8E45B5-1107-4632-874D-ABBCDD5A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6B25-0592-4609-A3C9-9DC6B6EE8148}" type="datetimeFigureOut">
              <a:rPr lang="fr-BE" smtClean="0"/>
              <a:t>18-01-19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4D9FB3-640F-436B-84A7-9503F8BB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710CDD-E9BB-4F23-A241-BBE99D63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44D5-F3AC-4327-A2A3-E313B60D2F0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957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2E2213-3712-4AFC-8C32-90A536ED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2CDCED-673E-4603-8E28-618BE7F32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69FB11-DF09-4CB7-A612-2DF286CB0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6B25-0592-4609-A3C9-9DC6B6EE8148}" type="datetimeFigureOut">
              <a:rPr lang="fr-BE" smtClean="0"/>
              <a:t>18-01-19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21A84-E9BC-4888-ABB9-6A73587E5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FCBF49-9A98-46BF-A2F9-C579DB33F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044D5-F3AC-4327-A2A3-E313B60D2F0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12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&amp;F_coule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27" y="1003609"/>
            <a:ext cx="6181261" cy="618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"/>
            <a:ext cx="12192000" cy="8402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BE" sz="6000" dirty="0"/>
          </a:p>
          <a:p>
            <a:pPr algn="ctr"/>
            <a:r>
              <a:rPr lang="fr-BE" sz="6000" dirty="0"/>
              <a:t>R/ Vivons en enfants de lumière </a:t>
            </a:r>
          </a:p>
          <a:p>
            <a:pPr algn="ctr"/>
            <a:r>
              <a:rPr lang="fr-BE" sz="6000" dirty="0"/>
              <a:t>     sur les chemins </a:t>
            </a:r>
          </a:p>
          <a:p>
            <a:pPr algn="ctr"/>
            <a:r>
              <a:rPr lang="fr-BE" sz="6000" dirty="0"/>
              <a:t>où l’Esprit nous conduit : </a:t>
            </a:r>
          </a:p>
          <a:p>
            <a:pPr algn="ctr"/>
            <a:r>
              <a:rPr lang="fr-BE" sz="6000" dirty="0"/>
              <a:t>     que vive en nous </a:t>
            </a:r>
          </a:p>
          <a:p>
            <a:pPr algn="ctr"/>
            <a:r>
              <a:rPr lang="fr-BE" sz="6000" dirty="0"/>
              <a:t>le nom du Père !</a:t>
            </a:r>
          </a:p>
          <a:p>
            <a:pPr algn="ctr"/>
            <a:endParaRPr lang="fr-BE" sz="6000" dirty="0"/>
          </a:p>
          <a:p>
            <a:pPr algn="ctr"/>
            <a:endParaRPr lang="fr-BE" sz="6000" dirty="0"/>
          </a:p>
          <a:p>
            <a:pPr algn="ctr"/>
            <a:endParaRPr lang="fr-BE" sz="6000" dirty="0"/>
          </a:p>
        </p:txBody>
      </p:sp>
    </p:spTree>
    <p:extLst>
      <p:ext uri="{BB962C8B-B14F-4D97-AF65-F5344CB8AC3E}">
        <p14:creationId xmlns:p14="http://schemas.microsoft.com/office/powerpoint/2010/main" val="108984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dees-cate.com/files/images-max/signe%20de%20croix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42" y="344557"/>
            <a:ext cx="778859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8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ble-in-light.jpg">
            <a:extLst>
              <a:ext uri="{FF2B5EF4-FFF2-40B4-BE49-F238E27FC236}">
                <a16:creationId xmlns:a16="http://schemas.microsoft.com/office/drawing/2014/main" id="{C684A1B4-D6D3-46EF-ACF8-36D527A7D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87" y="395404"/>
            <a:ext cx="9289555" cy="60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7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96769-1CE8-404D-AA03-FD98B2398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635167"/>
          </a:xfrm>
        </p:spPr>
        <p:txBody>
          <a:bodyPr>
            <a:normAutofit/>
          </a:bodyPr>
          <a:lstStyle/>
          <a:p>
            <a:r>
              <a:rPr lang="fr-BE" sz="7200" b="1" dirty="0"/>
              <a:t>Première lecture</a:t>
            </a:r>
            <a:br>
              <a:rPr lang="fr-BE" sz="7200" dirty="0"/>
            </a:br>
            <a:r>
              <a:rPr lang="fr-BE" sz="7200" i="1" dirty="0"/>
              <a:t>« Revenez à moi de tout votre cœur »</a:t>
            </a:r>
          </a:p>
        </p:txBody>
      </p:sp>
    </p:spTree>
    <p:extLst>
      <p:ext uri="{BB962C8B-B14F-4D97-AF65-F5344CB8AC3E}">
        <p14:creationId xmlns:p14="http://schemas.microsoft.com/office/powerpoint/2010/main" val="352122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BE" sz="6000" b="1" dirty="0"/>
              <a:t>Psaume</a:t>
            </a:r>
          </a:p>
          <a:p>
            <a:pPr marL="0" indent="0" algn="ctr">
              <a:buNone/>
            </a:pPr>
            <a:r>
              <a:rPr lang="fr-BE" sz="7200" dirty="0"/>
              <a:t>R/Donne-nous Seigneur </a:t>
            </a:r>
          </a:p>
          <a:p>
            <a:pPr marL="0" indent="0" algn="ctr">
              <a:buNone/>
            </a:pPr>
            <a:r>
              <a:rPr lang="fr-BE" sz="7200" dirty="0"/>
              <a:t>un cœur nouveau.</a:t>
            </a:r>
          </a:p>
          <a:p>
            <a:pPr marL="0" indent="0" algn="ctr">
              <a:buNone/>
            </a:pPr>
            <a:r>
              <a:rPr lang="fr-BE" sz="7200" dirty="0"/>
              <a:t>Mets-en nous Seigneur </a:t>
            </a:r>
          </a:p>
          <a:p>
            <a:pPr marL="0" indent="0" algn="ctr">
              <a:buNone/>
            </a:pPr>
            <a:r>
              <a:rPr lang="fr-BE" sz="7200" dirty="0"/>
              <a:t>un esprit nouveau</a:t>
            </a:r>
          </a:p>
        </p:txBody>
      </p:sp>
    </p:spTree>
    <p:extLst>
      <p:ext uri="{BB962C8B-B14F-4D97-AF65-F5344CB8AC3E}">
        <p14:creationId xmlns:p14="http://schemas.microsoft.com/office/powerpoint/2010/main" val="342542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96769-1CE8-404D-AA03-FD98B2398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43" y="2354815"/>
            <a:ext cx="11555895" cy="2243689"/>
          </a:xfrm>
        </p:spPr>
        <p:txBody>
          <a:bodyPr>
            <a:normAutofit fontScale="90000"/>
          </a:bodyPr>
          <a:lstStyle/>
          <a:p>
            <a:r>
              <a:rPr lang="fr-BE" sz="7300" b="1" dirty="0"/>
              <a:t>Deuxième lecture</a:t>
            </a:r>
            <a:br>
              <a:rPr lang="fr-BE" dirty="0"/>
            </a:br>
            <a:r>
              <a:rPr lang="fr-BE" sz="6700" i="1" dirty="0"/>
              <a:t>« Laissez-vous réconcilier avec Dieu. Voici maintenant le moment favorable »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1475949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-1"/>
            <a:ext cx="12284765" cy="697064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BE" sz="4950" dirty="0"/>
          </a:p>
          <a:p>
            <a:pPr marL="0" indent="0" algn="ctr">
              <a:buNone/>
            </a:pPr>
            <a:r>
              <a:rPr lang="fr-BE" sz="6600" dirty="0"/>
              <a:t>Parole de Dieu</a:t>
            </a:r>
          </a:p>
          <a:p>
            <a:pPr marL="0" indent="0" algn="ctr">
              <a:buNone/>
            </a:pPr>
            <a:r>
              <a:rPr lang="fr-BE" sz="6600" dirty="0"/>
              <a:t>Parole de vie</a:t>
            </a:r>
          </a:p>
          <a:p>
            <a:pPr marL="0" indent="0" algn="ctr">
              <a:buNone/>
            </a:pPr>
            <a:r>
              <a:rPr lang="fr-BE" sz="6600" dirty="0"/>
              <a:t>Parole de Dieu</a:t>
            </a:r>
          </a:p>
          <a:p>
            <a:pPr marL="0" indent="0" algn="ctr">
              <a:buNone/>
            </a:pPr>
            <a:r>
              <a:rPr lang="fr-BE" sz="6600" dirty="0"/>
              <a:t>Qui se donne aujourd’hui !</a:t>
            </a:r>
          </a:p>
          <a:p>
            <a:pPr marL="0" indent="0" algn="ctr">
              <a:buNone/>
            </a:pPr>
            <a:endParaRPr lang="fr-BE" sz="6600" dirty="0"/>
          </a:p>
          <a:p>
            <a:pPr marL="0" indent="0" algn="ctr">
              <a:buNone/>
            </a:pPr>
            <a:endParaRPr lang="fr-BE" sz="6600" dirty="0"/>
          </a:p>
        </p:txBody>
      </p:sp>
    </p:spTree>
    <p:extLst>
      <p:ext uri="{BB962C8B-B14F-4D97-AF65-F5344CB8AC3E}">
        <p14:creationId xmlns:p14="http://schemas.microsoft.com/office/powerpoint/2010/main" val="3045955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5605" y="870094"/>
            <a:ext cx="7886700" cy="1325563"/>
          </a:xfrm>
        </p:spPr>
        <p:txBody>
          <a:bodyPr>
            <a:noAutofit/>
          </a:bodyPr>
          <a:lstStyle/>
          <a:p>
            <a:r>
              <a:rPr lang="fr-BE" sz="5400" dirty="0"/>
              <a:t>Avant d’écouter l’Evangile , on se signe sur le front, la bouche et le </a:t>
            </a:r>
            <a:r>
              <a:rPr lang="fr-BE" sz="5400" dirty="0" err="1"/>
              <a:t>coeur</a:t>
            </a:r>
            <a:endParaRPr lang="fr-BE" sz="5400" dirty="0"/>
          </a:p>
        </p:txBody>
      </p:sp>
      <p:pic>
        <p:nvPicPr>
          <p:cNvPr id="1026" name="Picture 2" descr="Pourquoi faire le signe de la croix 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004" y="3212365"/>
            <a:ext cx="6209731" cy="34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12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-1"/>
            <a:ext cx="12284765" cy="697064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BE" sz="4950" dirty="0"/>
          </a:p>
          <a:p>
            <a:pPr marL="0" indent="0" algn="ctr">
              <a:buNone/>
            </a:pPr>
            <a:r>
              <a:rPr lang="fr-BE" sz="6600" dirty="0"/>
              <a:t>Parole de Dieu</a:t>
            </a:r>
          </a:p>
          <a:p>
            <a:pPr marL="0" indent="0" algn="ctr">
              <a:buNone/>
            </a:pPr>
            <a:r>
              <a:rPr lang="fr-BE" sz="6600" dirty="0"/>
              <a:t>Parole de vie</a:t>
            </a:r>
          </a:p>
          <a:p>
            <a:pPr marL="0" indent="0" algn="ctr">
              <a:buNone/>
            </a:pPr>
            <a:r>
              <a:rPr lang="fr-BE" sz="6600" dirty="0"/>
              <a:t>Parole de Dieu</a:t>
            </a:r>
          </a:p>
          <a:p>
            <a:pPr marL="0" indent="0" algn="ctr">
              <a:buNone/>
            </a:pPr>
            <a:r>
              <a:rPr lang="fr-BE" sz="6600" dirty="0"/>
              <a:t>Qui se donne aujourd’hui !</a:t>
            </a:r>
          </a:p>
          <a:p>
            <a:pPr marL="0" indent="0" algn="ctr">
              <a:buNone/>
            </a:pPr>
            <a:endParaRPr lang="fr-BE" sz="6600" dirty="0"/>
          </a:p>
          <a:p>
            <a:pPr marL="0" indent="0" algn="ctr">
              <a:buNone/>
            </a:pPr>
            <a:endParaRPr lang="fr-BE" sz="6600" dirty="0"/>
          </a:p>
        </p:txBody>
      </p:sp>
    </p:spTree>
    <p:extLst>
      <p:ext uri="{BB962C8B-B14F-4D97-AF65-F5344CB8AC3E}">
        <p14:creationId xmlns:p14="http://schemas.microsoft.com/office/powerpoint/2010/main" val="2501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sultat de recherche d'images pour &quot;écoute la parole de Dieu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77" y="145774"/>
            <a:ext cx="6586330" cy="65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5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2191999" cy="8956298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endParaRPr lang="fr-BE" sz="7200" dirty="0"/>
          </a:p>
          <a:p>
            <a:pPr algn="ctr"/>
            <a:endParaRPr lang="fr-BE" sz="7200" dirty="0"/>
          </a:p>
          <a:p>
            <a:pPr algn="ctr"/>
            <a:r>
              <a:rPr lang="fr-BE" sz="7200" dirty="0"/>
              <a:t>Mercredi des Cendres</a:t>
            </a:r>
          </a:p>
          <a:p>
            <a:pPr algn="ctr"/>
            <a:r>
              <a:rPr lang="fr-BE" sz="7200" dirty="0"/>
              <a:t>Entrée en Carême</a:t>
            </a:r>
          </a:p>
          <a:p>
            <a:pPr algn="ctr"/>
            <a:endParaRPr lang="fr-BE" sz="7200" dirty="0"/>
          </a:p>
          <a:p>
            <a:pPr algn="ctr"/>
            <a:endParaRPr lang="fr-BE" sz="7200" dirty="0"/>
          </a:p>
          <a:p>
            <a:pPr algn="ctr"/>
            <a:endParaRPr lang="fr-BE" sz="7200" dirty="0"/>
          </a:p>
          <a:p>
            <a:pPr algn="ctr"/>
            <a:endParaRPr lang="fr-BE" sz="7200" dirty="0"/>
          </a:p>
        </p:txBody>
      </p:sp>
    </p:spTree>
    <p:extLst>
      <p:ext uri="{BB962C8B-B14F-4D97-AF65-F5344CB8AC3E}">
        <p14:creationId xmlns:p14="http://schemas.microsoft.com/office/powerpoint/2010/main" val="3797279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F4E229-D17D-4B85-A46B-07E3DB6A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Evangile de Jésus Christ selon Saint Matthieu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CAD780-842D-4533-8854-FA3AC03A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221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8000" i="1" dirty="0"/>
              <a:t>« Ton Père qui voit dans le secret, te le rendra »</a:t>
            </a:r>
          </a:p>
        </p:txBody>
      </p:sp>
    </p:spTree>
    <p:extLst>
      <p:ext uri="{BB962C8B-B14F-4D97-AF65-F5344CB8AC3E}">
        <p14:creationId xmlns:p14="http://schemas.microsoft.com/office/powerpoint/2010/main" val="133020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A44F0-74FC-468A-8EB1-EF1030E5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EED846-2C2E-4C15-8FBA-3924F3628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8800" dirty="0"/>
              <a:t>Homélie</a:t>
            </a:r>
          </a:p>
        </p:txBody>
      </p:sp>
    </p:spTree>
    <p:extLst>
      <p:ext uri="{BB962C8B-B14F-4D97-AF65-F5344CB8AC3E}">
        <p14:creationId xmlns:p14="http://schemas.microsoft.com/office/powerpoint/2010/main" val="67817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EB1F7-D9A1-4655-8CEA-C605323C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partage</a:t>
            </a:r>
          </a:p>
        </p:txBody>
      </p:sp>
      <p:pic>
        <p:nvPicPr>
          <p:cNvPr id="3074" name="Picture 2" descr="RÃ©sultat de recherche d'images pour &quot;partage&quot;">
            <a:extLst>
              <a:ext uri="{FF2B5EF4-FFF2-40B4-BE49-F238E27FC236}">
                <a16:creationId xmlns:a16="http://schemas.microsoft.com/office/drawing/2014/main" id="{10552DB5-D620-4A0C-9DA5-7E97FCA676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3" y="2067339"/>
            <a:ext cx="6701382" cy="39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64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Ã©sultat de recherche d'images pour &quot;partage&quot;">
            <a:extLst>
              <a:ext uri="{FF2B5EF4-FFF2-40B4-BE49-F238E27FC236}">
                <a16:creationId xmlns:a16="http://schemas.microsoft.com/office/drawing/2014/main" id="{824CB28A-A90E-4B7E-A311-5634284A03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83" y="1065342"/>
            <a:ext cx="8441634" cy="47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83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F9EDF-8B42-4CFE-8D12-578D012B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La prière</a:t>
            </a:r>
          </a:p>
        </p:txBody>
      </p:sp>
      <p:pic>
        <p:nvPicPr>
          <p:cNvPr id="5122" name="Picture 2" descr="Image associÃ©e">
            <a:extLst>
              <a:ext uri="{FF2B5EF4-FFF2-40B4-BE49-F238E27FC236}">
                <a16:creationId xmlns:a16="http://schemas.microsoft.com/office/drawing/2014/main" id="{C1534900-EBBD-4D4E-9F4F-EC457E65C1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9619"/>
            <a:ext cx="105156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91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eux respirer, c'est mieux viv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93" y="1008419"/>
            <a:ext cx="5782323" cy="60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6529" y="177422"/>
            <a:ext cx="9238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dirty="0"/>
              <a:t>La prière comme une respiration</a:t>
            </a:r>
          </a:p>
        </p:txBody>
      </p:sp>
    </p:spTree>
    <p:extLst>
      <p:ext uri="{BB962C8B-B14F-4D97-AF65-F5344CB8AC3E}">
        <p14:creationId xmlns:p14="http://schemas.microsoft.com/office/powerpoint/2010/main" val="3169380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A7B89-1FEB-4A31-B366-09E0BF50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jeûne</a:t>
            </a:r>
          </a:p>
        </p:txBody>
      </p:sp>
      <p:pic>
        <p:nvPicPr>
          <p:cNvPr id="6146" name="Picture 2" descr="RÃ©sultat de recherche d'images pour &quot;le jeÃ»ne&quot;">
            <a:extLst>
              <a:ext uri="{FF2B5EF4-FFF2-40B4-BE49-F238E27FC236}">
                <a16:creationId xmlns:a16="http://schemas.microsoft.com/office/drawing/2014/main" id="{D3475B66-4D2B-42BB-B0B3-73BA3E62E6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48" y="1374175"/>
            <a:ext cx="6599583" cy="51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44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Ã©sultat de recherche d'images pour &quot;Ã©laguer un pommier&quot;">
            <a:extLst>
              <a:ext uri="{FF2B5EF4-FFF2-40B4-BE49-F238E27FC236}">
                <a16:creationId xmlns:a16="http://schemas.microsoft.com/office/drawing/2014/main" id="{50D6A882-B2DE-426B-8593-7401FFC2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30" y="1331312"/>
            <a:ext cx="6266726" cy="459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57647C2-B0C3-4C22-B464-6F5D437755F1}"/>
              </a:ext>
            </a:extLst>
          </p:cNvPr>
          <p:cNvSpPr txBox="1"/>
          <p:nvPr/>
        </p:nvSpPr>
        <p:spPr>
          <a:xfrm>
            <a:off x="2358887" y="318052"/>
            <a:ext cx="764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/>
              <a:t>Couper pour fortifier</a:t>
            </a:r>
          </a:p>
        </p:txBody>
      </p:sp>
    </p:spTree>
    <p:extLst>
      <p:ext uri="{BB962C8B-B14F-4D97-AF65-F5344CB8AC3E}">
        <p14:creationId xmlns:p14="http://schemas.microsoft.com/office/powerpoint/2010/main" val="684325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8D1C5-0BC8-4BE1-BE9B-7DED46DC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                   Vivre dans la vérité</a:t>
            </a:r>
          </a:p>
        </p:txBody>
      </p:sp>
      <p:pic>
        <p:nvPicPr>
          <p:cNvPr id="2050" name="Picture 2" descr="Image associÃ©e">
            <a:extLst>
              <a:ext uri="{FF2B5EF4-FFF2-40B4-BE49-F238E27FC236}">
                <a16:creationId xmlns:a16="http://schemas.microsoft.com/office/drawing/2014/main" id="{1BB8013D-9E9F-4681-B5C8-6D2AFB9FB4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39" y="1690688"/>
            <a:ext cx="5353877" cy="50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20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Ã©e">
            <a:extLst>
              <a:ext uri="{FF2B5EF4-FFF2-40B4-BE49-F238E27FC236}">
                <a16:creationId xmlns:a16="http://schemas.microsoft.com/office/drawing/2014/main" id="{964F4AA8-5FA4-4791-828E-4F5B9FC0E5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51" y="1119808"/>
            <a:ext cx="5738191" cy="57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9A6623-4672-405A-8DBD-994E73512F9E}"/>
              </a:ext>
            </a:extLst>
          </p:cNvPr>
          <p:cNvSpPr txBox="1"/>
          <p:nvPr/>
        </p:nvSpPr>
        <p:spPr>
          <a:xfrm>
            <a:off x="3770241" y="288811"/>
            <a:ext cx="7832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dirty="0" err="1"/>
              <a:t>Etre</a:t>
            </a:r>
            <a:r>
              <a:rPr lang="fr-BE" sz="4800" dirty="0"/>
              <a:t> et non paraître</a:t>
            </a:r>
          </a:p>
        </p:txBody>
      </p:sp>
    </p:spTree>
    <p:extLst>
      <p:ext uri="{BB962C8B-B14F-4D97-AF65-F5344CB8AC3E}">
        <p14:creationId xmlns:p14="http://schemas.microsoft.com/office/powerpoint/2010/main" val="237688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dees-cate.com/images/careme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73" y="1"/>
            <a:ext cx="5963831" cy="69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52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34A60-C870-46D0-8C50-A831D268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Dieu t’attend</a:t>
            </a:r>
          </a:p>
        </p:txBody>
      </p:sp>
      <p:pic>
        <p:nvPicPr>
          <p:cNvPr id="8194" name="Picture 2" descr="RÃ©sultat de recherche d'images pour &quot;PÃ¨re et enfant&quot;">
            <a:extLst>
              <a:ext uri="{FF2B5EF4-FFF2-40B4-BE49-F238E27FC236}">
                <a16:creationId xmlns:a16="http://schemas.microsoft.com/office/drawing/2014/main" id="{BE6BB0BC-C0BD-4FEA-AC7B-33D90F875C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49" y="2133750"/>
            <a:ext cx="6735484" cy="37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99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9B000-AAB2-4BD2-8F11-733481BD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Faire route avec Dieu</a:t>
            </a:r>
          </a:p>
        </p:txBody>
      </p:sp>
      <p:pic>
        <p:nvPicPr>
          <p:cNvPr id="9218" name="Picture 2" descr="RÃ©sultat de recherche d'images pour &quot;faire route avec Dieu&quot;">
            <a:extLst>
              <a:ext uri="{FF2B5EF4-FFF2-40B4-BE49-F238E27FC236}">
                <a16:creationId xmlns:a16="http://schemas.microsoft.com/office/drawing/2014/main" id="{575B2CAE-8E68-4FB5-BFDD-79E66ECC9E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51" y="1675536"/>
            <a:ext cx="6671412" cy="500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23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iocese-frejus-toulon.com/IMG/jpg/Ceremonie-des-cend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72" y="857253"/>
            <a:ext cx="7734077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17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7200" dirty="0"/>
              <a:t>Les cendres, signes de notre fragilité, symbole d’un retour aux valeurs importantes de la vie, là où Dieu est présent</a:t>
            </a:r>
          </a:p>
        </p:txBody>
      </p:sp>
    </p:spTree>
    <p:extLst>
      <p:ext uri="{BB962C8B-B14F-4D97-AF65-F5344CB8AC3E}">
        <p14:creationId xmlns:p14="http://schemas.microsoft.com/office/powerpoint/2010/main" val="4238889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857252"/>
            <a:ext cx="9144000" cy="4632722"/>
          </a:xfrm>
        </p:spPr>
        <p:txBody>
          <a:bodyPr/>
          <a:lstStyle/>
          <a:p>
            <a:pPr marL="0" indent="0">
              <a:buNone/>
            </a:pP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7040389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endParaRPr lang="fr-BE" sz="4950" b="1" dirty="0"/>
          </a:p>
          <a:p>
            <a:pPr algn="ctr"/>
            <a:r>
              <a:rPr lang="fr-BE" sz="6000" b="1" dirty="0"/>
              <a:t>Changez vos </a:t>
            </a:r>
            <a:r>
              <a:rPr lang="fr-BE" sz="6000" b="1" dirty="0" err="1"/>
              <a:t>coeurs</a:t>
            </a:r>
            <a:r>
              <a:rPr lang="fr-BE" sz="6000" b="1" dirty="0"/>
              <a:t>, </a:t>
            </a:r>
          </a:p>
          <a:p>
            <a:pPr algn="ctr"/>
            <a:r>
              <a:rPr lang="fr-BE" sz="6000" b="1" dirty="0"/>
              <a:t>croyez à la Bonne Nouvelle !</a:t>
            </a:r>
            <a:br>
              <a:rPr lang="fr-BE" sz="6000" b="1" dirty="0"/>
            </a:br>
            <a:r>
              <a:rPr lang="fr-BE" sz="6000" b="1" dirty="0"/>
              <a:t>Changez de vie, </a:t>
            </a:r>
          </a:p>
          <a:p>
            <a:pPr algn="ctr"/>
            <a:r>
              <a:rPr lang="fr-BE" sz="6000" b="1" dirty="0"/>
              <a:t>croyez que Dieu vous aime !</a:t>
            </a:r>
          </a:p>
          <a:p>
            <a:endParaRPr lang="fr-BE" sz="4950" b="1" dirty="0"/>
          </a:p>
          <a:p>
            <a:endParaRPr lang="fr-BE" sz="4950" b="1" dirty="0"/>
          </a:p>
          <a:p>
            <a:endParaRPr lang="fr-BE" sz="4950" b="1" dirty="0"/>
          </a:p>
          <a:p>
            <a:endParaRPr lang="fr-BE" sz="1350" dirty="0"/>
          </a:p>
        </p:txBody>
      </p:sp>
    </p:spTree>
    <p:extLst>
      <p:ext uri="{BB962C8B-B14F-4D97-AF65-F5344CB8AC3E}">
        <p14:creationId xmlns:p14="http://schemas.microsoft.com/office/powerpoint/2010/main" val="1643198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5" y="1872820"/>
            <a:ext cx="5693188" cy="32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90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"/>
            <a:ext cx="12192000" cy="75713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5400" b="1" dirty="0"/>
              <a:t>offertoire</a:t>
            </a:r>
          </a:p>
          <a:p>
            <a:endParaRPr lang="fr-BE" sz="5400" dirty="0"/>
          </a:p>
          <a:p>
            <a:r>
              <a:rPr lang="fr-BE" sz="5400" dirty="0"/>
              <a:t>Dieu notre père, voici le pain. Dieu notre père, voici le vin. Pour ces offrandes, des fruits de la terre, Béni sois-Tu, Dieu créateur. Sur cet autel, voici nos vies, Vin du Royaume, pain de la vie. Qu’ils soient pour nous eucharistie.</a:t>
            </a:r>
          </a:p>
          <a:p>
            <a:endParaRPr lang="fr-BE" sz="5400" dirty="0"/>
          </a:p>
        </p:txBody>
      </p:sp>
    </p:spTree>
    <p:extLst>
      <p:ext uri="{BB962C8B-B14F-4D97-AF65-F5344CB8AC3E}">
        <p14:creationId xmlns:p14="http://schemas.microsoft.com/office/powerpoint/2010/main" val="1769713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dirty="0"/>
              <a:t>Saint ! Le Seigneur, </a:t>
            </a:r>
          </a:p>
          <a:p>
            <a:pPr marL="0" indent="0" algn="ctr">
              <a:buNone/>
            </a:pPr>
            <a:r>
              <a:rPr lang="fr-FR" sz="6000" dirty="0"/>
              <a:t>Saint ! Le Seigneur,                           Saint Le Seigneur ! Dieu de l’univers !</a:t>
            </a:r>
            <a:endParaRPr lang="fr-BE" sz="6000" dirty="0"/>
          </a:p>
          <a:p>
            <a:pPr marL="0" indent="0" algn="ctr">
              <a:buNone/>
            </a:pPr>
            <a:r>
              <a:rPr lang="fr-FR" sz="6000" dirty="0"/>
              <a:t>Le ciel et la terre </a:t>
            </a:r>
          </a:p>
          <a:p>
            <a:pPr marL="0" indent="0" algn="ctr">
              <a:buNone/>
            </a:pPr>
            <a:r>
              <a:rPr lang="fr-FR" sz="6000" dirty="0"/>
              <a:t>sont remplis de ta gloire. </a:t>
            </a:r>
            <a:endParaRPr lang="fr-BE" sz="6000" dirty="0"/>
          </a:p>
          <a:p>
            <a:pPr marL="0" indent="0" algn="ctr">
              <a:buNone/>
            </a:pPr>
            <a:r>
              <a:rPr lang="fr-FR" sz="6000" dirty="0"/>
              <a:t>Hosanna, hosanna au plus haut des cieux !</a:t>
            </a:r>
          </a:p>
          <a:p>
            <a:pPr marL="0" indent="0">
              <a:buNone/>
            </a:pPr>
            <a:endParaRPr lang="fr-FR" sz="6000" dirty="0"/>
          </a:p>
          <a:p>
            <a:pPr marL="0" indent="0">
              <a:buNone/>
            </a:pPr>
            <a:endParaRPr lang="fr-BE" sz="6000" dirty="0"/>
          </a:p>
          <a:p>
            <a:pPr marL="0" indent="0">
              <a:buNone/>
            </a:pPr>
            <a:endParaRPr lang="fr-BE" sz="45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3494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RDQ_9FJw3gw20dR-RUQUhvbhIE_T1OOaa3GKX_wr6g3jU9Qg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08" y="1176003"/>
            <a:ext cx="5587767" cy="48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24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185" indent="337185" algn="ctr"/>
            <a:r>
              <a:rPr lang="fr-BE" sz="60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Nous rappelons ta mort, Seigneur ressuscité (2x)</a:t>
            </a:r>
          </a:p>
          <a:p>
            <a:pPr marL="337185" indent="337185" algn="ctr"/>
            <a:r>
              <a:rPr lang="fr-BE" sz="60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Et nous attendons </a:t>
            </a:r>
          </a:p>
          <a:p>
            <a:pPr marL="337185" indent="337185" algn="ctr"/>
            <a:r>
              <a:rPr lang="fr-BE" sz="60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que tu viennes. (2x)</a:t>
            </a:r>
          </a:p>
        </p:txBody>
      </p:sp>
    </p:spTree>
    <p:extLst>
      <p:ext uri="{BB962C8B-B14F-4D97-AF65-F5344CB8AC3E}">
        <p14:creationId xmlns:p14="http://schemas.microsoft.com/office/powerpoint/2010/main" val="335230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8538" y="889399"/>
            <a:ext cx="11635409" cy="6032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8000" dirty="0"/>
              <a:t>Préparons-nous à vivre cette eucharistie </a:t>
            </a:r>
          </a:p>
          <a:p>
            <a:pPr algn="ctr"/>
            <a:r>
              <a:rPr lang="fr-BE" sz="8000" dirty="0"/>
              <a:t>dans le silence </a:t>
            </a:r>
          </a:p>
          <a:p>
            <a:pPr algn="ctr"/>
            <a:r>
              <a:rPr lang="fr-BE" sz="8000" dirty="0"/>
              <a:t>et le recueillement</a:t>
            </a:r>
          </a:p>
          <a:p>
            <a:pPr algn="ctr"/>
            <a:endParaRPr lang="fr-BE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notre père qui es aux cieux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1" y="1416215"/>
            <a:ext cx="4275666" cy="418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667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94" y="2035598"/>
            <a:ext cx="3621506" cy="39651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4632" y="857250"/>
            <a:ext cx="8903368" cy="505523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blurRad="50800" dist="50800" dir="5400000" sx="1000" sy="1000" algn="ctr" rotWithShape="0">
              <a:srgbClr val="000000">
                <a:alpha val="80000"/>
              </a:srgb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r>
              <a:rPr lang="fr-BE" sz="5400" b="1" dirty="0">
                <a:solidFill>
                  <a:srgbClr val="002060"/>
                </a:solidFill>
              </a:rPr>
              <a:t>Notre Père qui es aux cieux,</a:t>
            </a:r>
          </a:p>
          <a:p>
            <a:r>
              <a:rPr lang="fr-BE" sz="5400" b="1" dirty="0">
                <a:solidFill>
                  <a:srgbClr val="002060"/>
                </a:solidFill>
              </a:rPr>
              <a:t>que ton nom soit sanctifié,</a:t>
            </a:r>
            <a:br>
              <a:rPr lang="fr-BE" sz="5400" b="1" dirty="0">
                <a:solidFill>
                  <a:srgbClr val="002060"/>
                </a:solidFill>
              </a:rPr>
            </a:br>
            <a:r>
              <a:rPr lang="fr-BE" sz="5400" b="1" dirty="0">
                <a:solidFill>
                  <a:srgbClr val="002060"/>
                </a:solidFill>
              </a:rPr>
              <a:t>que ton règne vienne, </a:t>
            </a:r>
          </a:p>
          <a:p>
            <a:r>
              <a:rPr lang="fr-BE" sz="5400" b="1" dirty="0">
                <a:solidFill>
                  <a:srgbClr val="002060"/>
                </a:solidFill>
              </a:rPr>
              <a:t>que ta volonté soit </a:t>
            </a:r>
          </a:p>
          <a:p>
            <a:r>
              <a:rPr lang="fr-BE" sz="5400" b="1" dirty="0">
                <a:solidFill>
                  <a:srgbClr val="002060"/>
                </a:solidFill>
              </a:rPr>
              <a:t>faite sur la terre </a:t>
            </a:r>
          </a:p>
          <a:p>
            <a:r>
              <a:rPr lang="fr-BE" sz="5400" b="1" dirty="0">
                <a:solidFill>
                  <a:srgbClr val="002060"/>
                </a:solidFill>
              </a:rPr>
              <a:t>comme au ciel.</a:t>
            </a:r>
            <a:endParaRPr lang="fr-FR" sz="54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838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94" y="2035598"/>
            <a:ext cx="3621506" cy="39651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0885" y="857250"/>
            <a:ext cx="8807115" cy="505523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blurRad="50800" dist="50800" dir="5400000" sx="1000" sy="1000" algn="ctr" rotWithShape="0">
              <a:srgbClr val="000000">
                <a:alpha val="80000"/>
              </a:srgb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r>
              <a:rPr lang="fr-BE" sz="5400" b="1" dirty="0">
                <a:solidFill>
                  <a:srgbClr val="002060"/>
                </a:solidFill>
              </a:rPr>
              <a:t>Donne-nous aujourd’hui </a:t>
            </a:r>
          </a:p>
          <a:p>
            <a:r>
              <a:rPr lang="fr-BE" sz="5400" b="1" dirty="0">
                <a:solidFill>
                  <a:srgbClr val="002060"/>
                </a:solidFill>
              </a:rPr>
              <a:t>notre pain de ce jour.</a:t>
            </a:r>
          </a:p>
          <a:p>
            <a:r>
              <a:rPr lang="fr-BE" sz="5400" b="1" dirty="0">
                <a:solidFill>
                  <a:srgbClr val="002060"/>
                </a:solidFill>
              </a:rPr>
              <a:t>Pardonne-nous </a:t>
            </a:r>
          </a:p>
          <a:p>
            <a:r>
              <a:rPr lang="fr-BE" sz="5400" b="1" dirty="0">
                <a:solidFill>
                  <a:srgbClr val="002060"/>
                </a:solidFill>
              </a:rPr>
              <a:t>nos offenses,</a:t>
            </a:r>
          </a:p>
          <a:p>
            <a:r>
              <a:rPr lang="fr-BE" sz="5400" b="1" dirty="0">
                <a:solidFill>
                  <a:srgbClr val="002060"/>
                </a:solidFill>
              </a:rPr>
              <a:t>comme nous </a:t>
            </a:r>
          </a:p>
          <a:p>
            <a:r>
              <a:rPr lang="fr-BE" sz="5400" b="1" dirty="0">
                <a:solidFill>
                  <a:srgbClr val="002060"/>
                </a:solidFill>
              </a:rPr>
              <a:t>pardonnons aussi</a:t>
            </a:r>
          </a:p>
        </p:txBody>
      </p:sp>
    </p:spTree>
    <p:extLst>
      <p:ext uri="{BB962C8B-B14F-4D97-AF65-F5344CB8AC3E}">
        <p14:creationId xmlns:p14="http://schemas.microsoft.com/office/powerpoint/2010/main" val="81398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94" y="2035598"/>
            <a:ext cx="3621506" cy="39651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3076" y="857250"/>
            <a:ext cx="8734925" cy="505523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blurRad="50800" dist="50800" dir="5400000" sx="1000" sy="1000" algn="ctr" rotWithShape="0">
              <a:srgbClr val="000000">
                <a:alpha val="80000"/>
              </a:srgb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r>
              <a:rPr lang="fr-BE" sz="5400" b="1" dirty="0">
                <a:solidFill>
                  <a:srgbClr val="002060"/>
                </a:solidFill>
              </a:rPr>
              <a:t>à ceux qui nous ont offensés. Et ne nous laisse pas        entrer en tentation,</a:t>
            </a:r>
          </a:p>
          <a:p>
            <a:r>
              <a:rPr lang="fr-BE" sz="5400" b="1" dirty="0">
                <a:solidFill>
                  <a:srgbClr val="002060"/>
                </a:solidFill>
              </a:rPr>
              <a:t>mais délivre-nous </a:t>
            </a:r>
          </a:p>
          <a:p>
            <a:r>
              <a:rPr lang="fr-BE" sz="5400" b="1" dirty="0">
                <a:solidFill>
                  <a:srgbClr val="002060"/>
                </a:solidFill>
              </a:rPr>
              <a:t>du Mal.</a:t>
            </a:r>
          </a:p>
          <a:p>
            <a:r>
              <a:rPr lang="fr-BE" sz="5400" b="1" dirty="0">
                <a:solidFill>
                  <a:srgbClr val="002060"/>
                </a:solidFill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647509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163" y="2118787"/>
            <a:ext cx="5046183" cy="35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64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771632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endParaRPr lang="fr-FR" sz="6000" dirty="0">
              <a:solidFill>
                <a:srgbClr val="2A2A2A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fr-FR" sz="66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Agneau de Dieu, </a:t>
            </a:r>
          </a:p>
          <a:p>
            <a:pPr algn="ctr"/>
            <a:r>
              <a:rPr lang="fr-FR" sz="66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qui enlèves le péché du monde, </a:t>
            </a:r>
          </a:p>
          <a:p>
            <a:pPr marL="337185" indent="337185" algn="ctr"/>
            <a:r>
              <a:rPr lang="fr-FR" sz="66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prends pitié, </a:t>
            </a:r>
          </a:p>
          <a:p>
            <a:pPr marL="337185" indent="337185" algn="ctr"/>
            <a:r>
              <a:rPr lang="fr-FR" sz="66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prends pitié de nous.</a:t>
            </a:r>
          </a:p>
          <a:p>
            <a:pPr marL="337185" indent="337185" algn="ctr"/>
            <a:endParaRPr lang="fr-FR" sz="6000" dirty="0">
              <a:solidFill>
                <a:srgbClr val="2A2A2A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7185" indent="337185" algn="ctr"/>
            <a:endParaRPr lang="fr-FR" sz="6000" dirty="0">
              <a:solidFill>
                <a:srgbClr val="2A2A2A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7185" indent="337185" algn="ctr"/>
            <a:endParaRPr lang="fr-FR" sz="6000" dirty="0">
              <a:solidFill>
                <a:srgbClr val="2A2A2A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7185" indent="337185" algn="ctr"/>
            <a:endParaRPr lang="fr-BE" sz="6000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97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88639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marL="337185" indent="337185" algn="ctr"/>
            <a:endParaRPr lang="fr-FR" sz="6000" dirty="0">
              <a:solidFill>
                <a:srgbClr val="2A2A2A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7185" indent="337185" algn="ctr"/>
            <a:r>
              <a:rPr lang="fr-FR" sz="66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Agneau de Dieu, </a:t>
            </a:r>
          </a:p>
          <a:p>
            <a:pPr marL="337185" indent="337185" algn="ctr"/>
            <a:r>
              <a:rPr lang="fr-FR" sz="66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 enlèves le péché </a:t>
            </a:r>
          </a:p>
          <a:p>
            <a:pPr marL="337185" indent="337185" algn="ctr"/>
            <a:r>
              <a:rPr lang="fr-FR" sz="66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 monde,</a:t>
            </a:r>
          </a:p>
          <a:p>
            <a:pPr marL="337185" indent="337185" algn="ctr"/>
            <a:r>
              <a:rPr lang="fr-FR" sz="66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donne-nous, </a:t>
            </a:r>
          </a:p>
          <a:p>
            <a:pPr marL="337185" indent="337185" algn="ctr"/>
            <a:r>
              <a:rPr lang="fr-FR" sz="66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donne-nous la paix.</a:t>
            </a:r>
          </a:p>
          <a:p>
            <a:pPr marL="337185" indent="337185" algn="ctr"/>
            <a:endParaRPr lang="fr-FR" sz="6000" dirty="0">
              <a:solidFill>
                <a:srgbClr val="2A2A2A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7185" indent="337185" algn="ctr"/>
            <a:endParaRPr lang="fr-FR" sz="6000" dirty="0">
              <a:solidFill>
                <a:srgbClr val="2A2A2A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7185" indent="337185" algn="ctr"/>
            <a:endParaRPr lang="fr-BE" sz="6000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52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5400" dirty="0"/>
              <a:t>Seigneur, </a:t>
            </a:r>
          </a:p>
          <a:p>
            <a:pPr algn="ctr"/>
            <a:r>
              <a:rPr lang="fr-BE" sz="5400" dirty="0"/>
              <a:t>je ne suis pas digne </a:t>
            </a:r>
          </a:p>
          <a:p>
            <a:pPr algn="ctr"/>
            <a:r>
              <a:rPr lang="fr-BE" sz="5400" dirty="0"/>
              <a:t>de te recevoir</a:t>
            </a:r>
          </a:p>
          <a:p>
            <a:pPr algn="ctr"/>
            <a:r>
              <a:rPr lang="fr-BE" sz="5400" dirty="0"/>
              <a:t>Mais dis seulement </a:t>
            </a:r>
          </a:p>
          <a:p>
            <a:pPr algn="ctr"/>
            <a:r>
              <a:rPr lang="fr-BE" sz="5400" dirty="0"/>
              <a:t>une parole et je serai guéri</a:t>
            </a:r>
            <a:r>
              <a:rPr lang="fr-BE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337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177" y="1853804"/>
            <a:ext cx="2991352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404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"/>
            <a:ext cx="12192000" cy="8863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BE" sz="7200" dirty="0"/>
          </a:p>
          <a:p>
            <a:r>
              <a:rPr lang="fr-BE" sz="7200" dirty="0"/>
              <a:t>Pain de Dieu, pain de vie, signe de l’amour du Seigneur. </a:t>
            </a:r>
          </a:p>
          <a:p>
            <a:r>
              <a:rPr lang="fr-BE" sz="7200" dirty="0"/>
              <a:t>Pain du ciel, Jésus Christ, viens semer l’amour dans nos </a:t>
            </a:r>
            <a:r>
              <a:rPr lang="fr-BE" sz="7200" dirty="0" err="1"/>
              <a:t>coeurs</a:t>
            </a:r>
            <a:r>
              <a:rPr lang="fr-BE" sz="7200" dirty="0"/>
              <a:t>.</a:t>
            </a:r>
          </a:p>
          <a:p>
            <a:endParaRPr lang="fr-BE" sz="7200" dirty="0"/>
          </a:p>
          <a:p>
            <a:endParaRPr lang="fr-BE" sz="7200" dirty="0"/>
          </a:p>
          <a:p>
            <a:endParaRPr lang="fr-BE" sz="6600" dirty="0"/>
          </a:p>
        </p:txBody>
      </p:sp>
    </p:spTree>
    <p:extLst>
      <p:ext uri="{BB962C8B-B14F-4D97-AF65-F5344CB8AC3E}">
        <p14:creationId xmlns:p14="http://schemas.microsoft.com/office/powerpoint/2010/main" val="136290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thometz.fr/wp-content/uploads/2014/02/Car%C3%AAme_suite_du_Ch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2" y="-6899"/>
            <a:ext cx="6745356" cy="687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554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5400" dirty="0"/>
          </a:p>
          <a:p>
            <a:pPr algn="ctr"/>
            <a:r>
              <a:rPr lang="fr-BE" sz="6000" dirty="0"/>
              <a:t>Toi le passant sur l’autre rive, </a:t>
            </a:r>
          </a:p>
          <a:p>
            <a:pPr algn="ctr"/>
            <a:r>
              <a:rPr lang="fr-BE" sz="6000" dirty="0"/>
              <a:t>Tu nous connais par notre nom,          Tu sais la faim qui nous habite et les désirs dont nous brûlons.              </a:t>
            </a:r>
            <a:r>
              <a:rPr lang="fr-BE" sz="6000" b="1" dirty="0"/>
              <a:t>Donne-nous ton pain pour la vie éternelle. (bis) </a:t>
            </a:r>
          </a:p>
        </p:txBody>
      </p:sp>
    </p:spTree>
    <p:extLst>
      <p:ext uri="{BB962C8B-B14F-4D97-AF65-F5344CB8AC3E}">
        <p14:creationId xmlns:p14="http://schemas.microsoft.com/office/powerpoint/2010/main" val="3904008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"/>
            <a:ext cx="12192000" cy="8863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BE" sz="7200" dirty="0"/>
          </a:p>
          <a:p>
            <a:r>
              <a:rPr lang="fr-BE" sz="7200" dirty="0"/>
              <a:t>Pain de Dieu, pain de vie, signe de l’amour du Seigneur. </a:t>
            </a:r>
          </a:p>
          <a:p>
            <a:r>
              <a:rPr lang="fr-BE" sz="7200" dirty="0"/>
              <a:t>Pain du ciel, Jésus Christ, viens semer l’amour dans nos </a:t>
            </a:r>
            <a:r>
              <a:rPr lang="fr-BE" sz="7200" dirty="0" err="1"/>
              <a:t>coeurs</a:t>
            </a:r>
            <a:r>
              <a:rPr lang="fr-BE" sz="7200" dirty="0"/>
              <a:t>.</a:t>
            </a:r>
          </a:p>
          <a:p>
            <a:endParaRPr lang="fr-BE" sz="7200" dirty="0"/>
          </a:p>
          <a:p>
            <a:endParaRPr lang="fr-BE" sz="7200" dirty="0"/>
          </a:p>
          <a:p>
            <a:endParaRPr lang="fr-BE" sz="6600" dirty="0"/>
          </a:p>
        </p:txBody>
      </p:sp>
    </p:spTree>
    <p:extLst>
      <p:ext uri="{BB962C8B-B14F-4D97-AF65-F5344CB8AC3E}">
        <p14:creationId xmlns:p14="http://schemas.microsoft.com/office/powerpoint/2010/main" val="40082843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BE" sz="6000" dirty="0"/>
          </a:p>
          <a:p>
            <a:pPr algn="ctr"/>
            <a:r>
              <a:rPr lang="fr-BE" sz="6000" dirty="0"/>
              <a:t>Tu multiplies pour nous les signes   mais nos regards sont aveuglés,        sois la lumière qui délivre,                  dis-nous tes mots de vérité. </a:t>
            </a:r>
          </a:p>
          <a:p>
            <a:pPr algn="ctr"/>
            <a:r>
              <a:rPr lang="fr-BE" sz="6000" b="1" dirty="0"/>
              <a:t>Donne-nous ton pain pour la vie éternelle. (bis)</a:t>
            </a:r>
          </a:p>
          <a:p>
            <a:endParaRPr lang="fr-BE" sz="6000" b="1" dirty="0"/>
          </a:p>
          <a:p>
            <a:endParaRPr lang="fr-BE" sz="6000" b="1" dirty="0"/>
          </a:p>
        </p:txBody>
      </p:sp>
    </p:spTree>
    <p:extLst>
      <p:ext uri="{BB962C8B-B14F-4D97-AF65-F5344CB8AC3E}">
        <p14:creationId xmlns:p14="http://schemas.microsoft.com/office/powerpoint/2010/main" val="9901317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"/>
            <a:ext cx="12192000" cy="8863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BE" sz="7200" dirty="0"/>
          </a:p>
          <a:p>
            <a:r>
              <a:rPr lang="fr-BE" sz="7200" dirty="0"/>
              <a:t>Pain de Dieu, pain de vie, signe de l’amour du Seigneur. </a:t>
            </a:r>
          </a:p>
          <a:p>
            <a:r>
              <a:rPr lang="fr-BE" sz="7200" dirty="0"/>
              <a:t>Pain du ciel, Jésus Christ, viens semer l’amour dans nos </a:t>
            </a:r>
            <a:r>
              <a:rPr lang="fr-BE" sz="7200" dirty="0" err="1"/>
              <a:t>coeurs</a:t>
            </a:r>
            <a:r>
              <a:rPr lang="fr-BE" sz="7200" dirty="0"/>
              <a:t>.</a:t>
            </a:r>
          </a:p>
          <a:p>
            <a:endParaRPr lang="fr-BE" sz="7200" dirty="0"/>
          </a:p>
          <a:p>
            <a:endParaRPr lang="fr-BE" sz="7200" dirty="0"/>
          </a:p>
          <a:p>
            <a:endParaRPr lang="fr-BE" sz="6600" dirty="0"/>
          </a:p>
        </p:txBody>
      </p:sp>
    </p:spTree>
    <p:extLst>
      <p:ext uri="{BB962C8B-B14F-4D97-AF65-F5344CB8AC3E}">
        <p14:creationId xmlns:p14="http://schemas.microsoft.com/office/powerpoint/2010/main" val="3559235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BE" sz="6000" dirty="0"/>
          </a:p>
          <a:p>
            <a:pPr algn="ctr"/>
            <a:r>
              <a:rPr lang="fr-BE" sz="6000" dirty="0"/>
              <a:t>Sur les chemins de l’aventure, soutiens la foi qui nous conduit. Tu es la joie qui transfigure, le pas à pas vers l’infini. </a:t>
            </a:r>
          </a:p>
          <a:p>
            <a:pPr algn="ctr"/>
            <a:r>
              <a:rPr lang="fr-BE" sz="6000" b="1" dirty="0"/>
              <a:t>Donne-nous ton pain pour la vie éternelle. (bis)</a:t>
            </a:r>
          </a:p>
        </p:txBody>
      </p:sp>
    </p:spTree>
    <p:extLst>
      <p:ext uri="{BB962C8B-B14F-4D97-AF65-F5344CB8AC3E}">
        <p14:creationId xmlns:p14="http://schemas.microsoft.com/office/powerpoint/2010/main" val="3241512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"/>
            <a:ext cx="12192000" cy="8863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BE" sz="7200" dirty="0"/>
          </a:p>
          <a:p>
            <a:r>
              <a:rPr lang="fr-BE" sz="7200" dirty="0"/>
              <a:t>Pain de Dieu, pain de vie, signe de l’amour du Seigneur. </a:t>
            </a:r>
          </a:p>
          <a:p>
            <a:r>
              <a:rPr lang="fr-BE" sz="7200" dirty="0"/>
              <a:t>Pain du ciel, Jésus Christ, viens semer l’amour dans nos </a:t>
            </a:r>
            <a:r>
              <a:rPr lang="fr-BE" sz="7200" dirty="0" err="1"/>
              <a:t>coeurs</a:t>
            </a:r>
            <a:r>
              <a:rPr lang="fr-BE" sz="7200" dirty="0"/>
              <a:t>.</a:t>
            </a:r>
          </a:p>
          <a:p>
            <a:endParaRPr lang="fr-BE" sz="7200" dirty="0"/>
          </a:p>
          <a:p>
            <a:endParaRPr lang="fr-BE" sz="7200" dirty="0"/>
          </a:p>
          <a:p>
            <a:endParaRPr lang="fr-BE" sz="6600" dirty="0"/>
          </a:p>
        </p:txBody>
      </p:sp>
    </p:spTree>
    <p:extLst>
      <p:ext uri="{BB962C8B-B14F-4D97-AF65-F5344CB8AC3E}">
        <p14:creationId xmlns:p14="http://schemas.microsoft.com/office/powerpoint/2010/main" val="41449325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133" y="1558144"/>
            <a:ext cx="6643325" cy="37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615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umma.com/sites/default/files/imagecache/400xY/images_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82" y="1551517"/>
            <a:ext cx="6656086" cy="37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340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1"/>
            <a:ext cx="9144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500" dirty="0"/>
              <a:t>Le Seigneur soit avec vous.</a:t>
            </a:r>
          </a:p>
          <a:p>
            <a:r>
              <a:rPr lang="fr-BE" sz="4500" b="1" dirty="0"/>
              <a:t>Et avec votre esprit.</a:t>
            </a:r>
          </a:p>
          <a:p>
            <a:r>
              <a:rPr lang="fr-BE" sz="4500" dirty="0"/>
              <a:t>Que Dieu tout-puissant vous bénisse. </a:t>
            </a:r>
          </a:p>
          <a:p>
            <a:r>
              <a:rPr lang="fr-BE" sz="4500" dirty="0"/>
              <a:t>Le Père, le Fils et le Saint-Esprit.</a:t>
            </a:r>
          </a:p>
          <a:p>
            <a:r>
              <a:rPr lang="fr-BE" sz="4500" b="1" dirty="0"/>
              <a:t>Amen.</a:t>
            </a:r>
          </a:p>
          <a:p>
            <a:r>
              <a:rPr lang="fr-BE" sz="4500" dirty="0"/>
              <a:t>Allez, dans la paix du Christ !</a:t>
            </a:r>
          </a:p>
          <a:p>
            <a:r>
              <a:rPr lang="fr-BE" sz="4500" b="1" dirty="0"/>
              <a:t>Nous rendons grâce à Dieu! </a:t>
            </a:r>
          </a:p>
        </p:txBody>
      </p:sp>
    </p:spTree>
    <p:extLst>
      <p:ext uri="{BB962C8B-B14F-4D97-AF65-F5344CB8AC3E}">
        <p14:creationId xmlns:p14="http://schemas.microsoft.com/office/powerpoint/2010/main" val="38720490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"/>
            <a:ext cx="12192000" cy="8402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BE" sz="6000" dirty="0"/>
          </a:p>
          <a:p>
            <a:pPr algn="ctr"/>
            <a:r>
              <a:rPr lang="fr-BE" sz="6000" dirty="0"/>
              <a:t>R/ Vivons en enfants de lumière </a:t>
            </a:r>
          </a:p>
          <a:p>
            <a:pPr algn="ctr"/>
            <a:r>
              <a:rPr lang="fr-BE" sz="6000" dirty="0"/>
              <a:t>     sur les chemins </a:t>
            </a:r>
          </a:p>
          <a:p>
            <a:pPr algn="ctr"/>
            <a:r>
              <a:rPr lang="fr-BE" sz="6000" dirty="0"/>
              <a:t>où l’Esprit nous conduit : </a:t>
            </a:r>
          </a:p>
          <a:p>
            <a:pPr algn="ctr"/>
            <a:r>
              <a:rPr lang="fr-BE" sz="6000" dirty="0"/>
              <a:t>     que vive en nous </a:t>
            </a:r>
          </a:p>
          <a:p>
            <a:pPr algn="ctr"/>
            <a:r>
              <a:rPr lang="fr-BE" sz="6000" dirty="0"/>
              <a:t>le nom du Père !</a:t>
            </a:r>
          </a:p>
          <a:p>
            <a:pPr algn="ctr"/>
            <a:endParaRPr lang="fr-BE" sz="6000" dirty="0"/>
          </a:p>
          <a:p>
            <a:pPr algn="ctr"/>
            <a:endParaRPr lang="fr-BE" sz="6000" dirty="0"/>
          </a:p>
          <a:p>
            <a:pPr algn="ctr"/>
            <a:endParaRPr lang="fr-BE" sz="6000" dirty="0"/>
          </a:p>
        </p:txBody>
      </p:sp>
    </p:spTree>
    <p:extLst>
      <p:ext uri="{BB962C8B-B14F-4D97-AF65-F5344CB8AC3E}">
        <p14:creationId xmlns:p14="http://schemas.microsoft.com/office/powerpoint/2010/main" val="160807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"/>
            <a:ext cx="12192000" cy="8402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BE" sz="6000" dirty="0"/>
          </a:p>
          <a:p>
            <a:pPr algn="ctr"/>
            <a:r>
              <a:rPr lang="fr-BE" sz="6000" dirty="0"/>
              <a:t>R/ Vivons en enfants de lumière </a:t>
            </a:r>
          </a:p>
          <a:p>
            <a:pPr algn="ctr"/>
            <a:r>
              <a:rPr lang="fr-BE" sz="6000" dirty="0"/>
              <a:t>     sur les chemins </a:t>
            </a:r>
          </a:p>
          <a:p>
            <a:pPr algn="ctr"/>
            <a:r>
              <a:rPr lang="fr-BE" sz="6000" dirty="0"/>
              <a:t>où l’Esprit nous conduit : </a:t>
            </a:r>
          </a:p>
          <a:p>
            <a:pPr algn="ctr"/>
            <a:r>
              <a:rPr lang="fr-BE" sz="6000" dirty="0"/>
              <a:t>     que vive en nous </a:t>
            </a:r>
          </a:p>
          <a:p>
            <a:pPr algn="ctr"/>
            <a:r>
              <a:rPr lang="fr-BE" sz="6000" dirty="0"/>
              <a:t>le nom du Père !</a:t>
            </a:r>
          </a:p>
          <a:p>
            <a:pPr algn="ctr"/>
            <a:endParaRPr lang="fr-BE" sz="6000" dirty="0"/>
          </a:p>
          <a:p>
            <a:pPr algn="ctr"/>
            <a:endParaRPr lang="fr-BE" sz="6000" dirty="0"/>
          </a:p>
          <a:p>
            <a:pPr algn="ctr"/>
            <a:endParaRPr lang="fr-BE" sz="6000" dirty="0"/>
          </a:p>
        </p:txBody>
      </p:sp>
    </p:spTree>
    <p:extLst>
      <p:ext uri="{BB962C8B-B14F-4D97-AF65-F5344CB8AC3E}">
        <p14:creationId xmlns:p14="http://schemas.microsoft.com/office/powerpoint/2010/main" val="30393340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6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L’heure est venue </a:t>
            </a:r>
          </a:p>
          <a:p>
            <a:pPr algn="ctr"/>
            <a:r>
              <a:rPr lang="fr-BE" sz="6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grandir dans la foi ! </a:t>
            </a:r>
          </a:p>
          <a:p>
            <a:pPr algn="ctr"/>
            <a:r>
              <a:rPr lang="fr-BE" sz="6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Voici le temps </a:t>
            </a:r>
          </a:p>
          <a:p>
            <a:pPr algn="ctr"/>
            <a:r>
              <a:rPr lang="fr-BE" sz="6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la faim, de la soif !</a:t>
            </a:r>
            <a:endParaRPr lang="fr-BE" sz="6000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ctr"/>
            <a:r>
              <a:rPr lang="fr-BE" sz="6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Gardez confiance, ouvrez le Livre.  Voici le pain, voici l’eau vive !</a:t>
            </a:r>
            <a:endParaRPr lang="fr-BE" sz="6000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110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"/>
            <a:ext cx="12192000" cy="8402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BE" sz="6000" dirty="0"/>
          </a:p>
          <a:p>
            <a:pPr algn="ctr"/>
            <a:r>
              <a:rPr lang="fr-BE" sz="6000" dirty="0"/>
              <a:t>R/ Vivons en enfants de lumière </a:t>
            </a:r>
          </a:p>
          <a:p>
            <a:pPr algn="ctr"/>
            <a:r>
              <a:rPr lang="fr-BE" sz="6000" dirty="0"/>
              <a:t>     sur les chemins </a:t>
            </a:r>
          </a:p>
          <a:p>
            <a:pPr algn="ctr"/>
            <a:r>
              <a:rPr lang="fr-BE" sz="6000" dirty="0"/>
              <a:t>où l’Esprit nous conduit : </a:t>
            </a:r>
          </a:p>
          <a:p>
            <a:pPr algn="ctr"/>
            <a:r>
              <a:rPr lang="fr-BE" sz="6000" dirty="0"/>
              <a:t>     que vive en nous </a:t>
            </a:r>
          </a:p>
          <a:p>
            <a:pPr algn="ctr"/>
            <a:r>
              <a:rPr lang="fr-BE" sz="6000" dirty="0"/>
              <a:t>le nom du Père !</a:t>
            </a:r>
          </a:p>
          <a:p>
            <a:pPr algn="ctr"/>
            <a:endParaRPr lang="fr-BE" sz="6000" dirty="0"/>
          </a:p>
          <a:p>
            <a:pPr algn="ctr"/>
            <a:endParaRPr lang="fr-BE" sz="6000" dirty="0"/>
          </a:p>
          <a:p>
            <a:pPr algn="ctr"/>
            <a:endParaRPr lang="fr-BE" sz="6000" dirty="0"/>
          </a:p>
        </p:txBody>
      </p:sp>
    </p:spTree>
    <p:extLst>
      <p:ext uri="{BB962C8B-B14F-4D97-AF65-F5344CB8AC3E}">
        <p14:creationId xmlns:p14="http://schemas.microsoft.com/office/powerpoint/2010/main" val="1858741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" y="0"/>
            <a:ext cx="120992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/>
              <a:t>6. L’heure est venue </a:t>
            </a:r>
          </a:p>
          <a:p>
            <a:pPr algn="ctr"/>
            <a:r>
              <a:rPr lang="fr-BE" sz="6000" dirty="0"/>
              <a:t>de courir vers la vie ! </a:t>
            </a:r>
          </a:p>
          <a:p>
            <a:pPr algn="ctr"/>
            <a:r>
              <a:rPr lang="fr-BE" sz="6000" dirty="0"/>
              <a:t>Voici le temps </a:t>
            </a:r>
          </a:p>
          <a:p>
            <a:pPr algn="ctr"/>
            <a:r>
              <a:rPr lang="fr-BE" sz="6000" dirty="0"/>
              <a:t>de trouver Jésus Christ ! </a:t>
            </a:r>
          </a:p>
          <a:p>
            <a:pPr algn="ctr"/>
            <a:r>
              <a:rPr lang="fr-BE" sz="6000" dirty="0"/>
              <a:t>Il est présent parmi les pauvres. </a:t>
            </a:r>
          </a:p>
          <a:p>
            <a:pPr algn="ctr"/>
            <a:r>
              <a:rPr lang="fr-BE" sz="6000" dirty="0"/>
              <a:t>Il vous précède en son Royaume.</a:t>
            </a:r>
            <a:endParaRPr lang="fr-BE" sz="4950" dirty="0"/>
          </a:p>
        </p:txBody>
      </p:sp>
    </p:spTree>
    <p:extLst>
      <p:ext uri="{BB962C8B-B14F-4D97-AF65-F5344CB8AC3E}">
        <p14:creationId xmlns:p14="http://schemas.microsoft.com/office/powerpoint/2010/main" val="21430611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"/>
            <a:ext cx="12192000" cy="8402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BE" sz="6000" dirty="0"/>
          </a:p>
          <a:p>
            <a:pPr algn="ctr"/>
            <a:r>
              <a:rPr lang="fr-BE" sz="6000" dirty="0"/>
              <a:t>R/ Vivons en enfants de lumière </a:t>
            </a:r>
          </a:p>
          <a:p>
            <a:pPr algn="ctr"/>
            <a:r>
              <a:rPr lang="fr-BE" sz="6000" dirty="0"/>
              <a:t>     sur les chemins </a:t>
            </a:r>
          </a:p>
          <a:p>
            <a:pPr algn="ctr"/>
            <a:r>
              <a:rPr lang="fr-BE" sz="6000" dirty="0"/>
              <a:t>où l’Esprit nous conduit : </a:t>
            </a:r>
          </a:p>
          <a:p>
            <a:pPr algn="ctr"/>
            <a:r>
              <a:rPr lang="fr-BE" sz="6000" dirty="0"/>
              <a:t>     que vive en nous </a:t>
            </a:r>
          </a:p>
          <a:p>
            <a:pPr algn="ctr"/>
            <a:r>
              <a:rPr lang="fr-BE" sz="6000" dirty="0"/>
              <a:t>le nom du Père !</a:t>
            </a:r>
          </a:p>
          <a:p>
            <a:pPr algn="ctr"/>
            <a:endParaRPr lang="fr-BE" sz="6000" dirty="0"/>
          </a:p>
          <a:p>
            <a:pPr algn="ctr"/>
            <a:endParaRPr lang="fr-BE" sz="6000" dirty="0"/>
          </a:p>
          <a:p>
            <a:pPr algn="ctr"/>
            <a:endParaRPr lang="fr-BE" sz="6000" dirty="0"/>
          </a:p>
        </p:txBody>
      </p:sp>
    </p:spTree>
    <p:extLst>
      <p:ext uri="{BB962C8B-B14F-4D97-AF65-F5344CB8AC3E}">
        <p14:creationId xmlns:p14="http://schemas.microsoft.com/office/powerpoint/2010/main" val="416049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AutoNum type="arabicPeriod"/>
            </a:pPr>
            <a:r>
              <a:rPr lang="fr-BE" sz="6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L’heure est venue </a:t>
            </a:r>
          </a:p>
          <a:p>
            <a:pPr algn="ctr"/>
            <a:r>
              <a:rPr lang="fr-BE" sz="6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l’exode nouveau ! </a:t>
            </a:r>
          </a:p>
          <a:p>
            <a:pPr algn="ctr"/>
            <a:r>
              <a:rPr lang="fr-BE" sz="6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Voici le temps </a:t>
            </a:r>
          </a:p>
          <a:p>
            <a:pPr algn="ctr"/>
            <a:r>
              <a:rPr lang="fr-BE" sz="6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renaître d’en haut !          </a:t>
            </a:r>
            <a:endParaRPr lang="fr-BE" sz="6000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ctr"/>
            <a:r>
              <a:rPr lang="fr-BE" sz="6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Quarante jours avant la Pâque,        vous commencez l’ultime étape !</a:t>
            </a:r>
            <a:endParaRPr lang="fr-BE" sz="1600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1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"/>
            <a:ext cx="12192000" cy="8402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BE" sz="6000" dirty="0"/>
          </a:p>
          <a:p>
            <a:pPr algn="ctr"/>
            <a:r>
              <a:rPr lang="fr-BE" sz="6000" dirty="0"/>
              <a:t>R/ Vivons en enfants de lumière </a:t>
            </a:r>
          </a:p>
          <a:p>
            <a:pPr algn="ctr"/>
            <a:r>
              <a:rPr lang="fr-BE" sz="6000" dirty="0"/>
              <a:t>     sur les chemins </a:t>
            </a:r>
          </a:p>
          <a:p>
            <a:pPr algn="ctr"/>
            <a:r>
              <a:rPr lang="fr-BE" sz="6000" dirty="0"/>
              <a:t>où l’Esprit nous conduit : </a:t>
            </a:r>
          </a:p>
          <a:p>
            <a:pPr algn="ctr"/>
            <a:r>
              <a:rPr lang="fr-BE" sz="6000" dirty="0"/>
              <a:t>     que vive en nous </a:t>
            </a:r>
          </a:p>
          <a:p>
            <a:pPr algn="ctr"/>
            <a:r>
              <a:rPr lang="fr-BE" sz="6000" dirty="0"/>
              <a:t>le nom du Père !</a:t>
            </a:r>
          </a:p>
          <a:p>
            <a:pPr algn="ctr"/>
            <a:endParaRPr lang="fr-BE" sz="6000" dirty="0"/>
          </a:p>
          <a:p>
            <a:pPr algn="ctr"/>
            <a:endParaRPr lang="fr-BE" sz="6000" dirty="0"/>
          </a:p>
          <a:p>
            <a:pPr algn="ctr"/>
            <a:endParaRPr lang="fr-BE" sz="6000" dirty="0"/>
          </a:p>
        </p:txBody>
      </p:sp>
    </p:spTree>
    <p:extLst>
      <p:ext uri="{BB962C8B-B14F-4D97-AF65-F5344CB8AC3E}">
        <p14:creationId xmlns:p14="http://schemas.microsoft.com/office/powerpoint/2010/main" val="185194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017" y="92764"/>
            <a:ext cx="12085983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1350" dirty="0"/>
          </a:p>
          <a:p>
            <a:pPr algn="ctr"/>
            <a:r>
              <a:rPr lang="fr-BE" sz="6600" dirty="0"/>
              <a:t>5.L’heure est venue </a:t>
            </a:r>
          </a:p>
          <a:p>
            <a:pPr algn="ctr"/>
            <a:r>
              <a:rPr lang="fr-BE" sz="6600" dirty="0"/>
              <a:t>d’affermir votre cœur ! </a:t>
            </a:r>
          </a:p>
          <a:p>
            <a:pPr algn="ctr"/>
            <a:r>
              <a:rPr lang="fr-BE" sz="6600" dirty="0"/>
              <a:t>Voici le temps </a:t>
            </a:r>
          </a:p>
          <a:p>
            <a:pPr algn="ctr"/>
            <a:r>
              <a:rPr lang="fr-BE" sz="6600" dirty="0"/>
              <a:t>d’espérer le Seigneur ! </a:t>
            </a:r>
          </a:p>
          <a:p>
            <a:pPr algn="ctr"/>
            <a:r>
              <a:rPr lang="fr-BE" sz="6600" dirty="0"/>
              <a:t>Il est tout près, Il vous appelle. </a:t>
            </a:r>
          </a:p>
          <a:p>
            <a:pPr algn="ctr"/>
            <a:r>
              <a:rPr lang="fr-BE" sz="6600" dirty="0"/>
              <a:t>Il vous promet la vie nouvelle</a:t>
            </a:r>
            <a:endParaRPr lang="fr-BE" sz="4950" dirty="0"/>
          </a:p>
        </p:txBody>
      </p:sp>
    </p:spTree>
    <p:extLst>
      <p:ext uri="{BB962C8B-B14F-4D97-AF65-F5344CB8AC3E}">
        <p14:creationId xmlns:p14="http://schemas.microsoft.com/office/powerpoint/2010/main" val="13091847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773</Words>
  <Application>Microsoft Office PowerPoint</Application>
  <PresentationFormat>Grand écran</PresentationFormat>
  <Paragraphs>190</Paragraphs>
  <Slides>63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Première lecture « Revenez à moi de tout votre cœur »</vt:lpstr>
      <vt:lpstr>Présentation PowerPoint</vt:lpstr>
      <vt:lpstr>Deuxième lecture « Laissez-vous réconcilier avec Dieu. Voici maintenant le moment favorable »</vt:lpstr>
      <vt:lpstr>Présentation PowerPoint</vt:lpstr>
      <vt:lpstr>Avant d’écouter l’Evangile , on se signe sur le front, la bouche et le coeur</vt:lpstr>
      <vt:lpstr>Présentation PowerPoint</vt:lpstr>
      <vt:lpstr>Présentation PowerPoint</vt:lpstr>
      <vt:lpstr>Evangile de Jésus Christ selon Saint Matthieu</vt:lpstr>
      <vt:lpstr>Présentation PowerPoint</vt:lpstr>
      <vt:lpstr>Le partage</vt:lpstr>
      <vt:lpstr>Présentation PowerPoint</vt:lpstr>
      <vt:lpstr>La prière</vt:lpstr>
      <vt:lpstr>Présentation PowerPoint</vt:lpstr>
      <vt:lpstr>Le jeûne</vt:lpstr>
      <vt:lpstr>Présentation PowerPoint</vt:lpstr>
      <vt:lpstr>                    Vivre dans la vérité</vt:lpstr>
      <vt:lpstr>Présentation PowerPoint</vt:lpstr>
      <vt:lpstr> Dieu t’attend</vt:lpstr>
      <vt:lpstr>Faire route avec Dieu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18</cp:revision>
  <dcterms:created xsi:type="dcterms:W3CDTF">2019-01-18T07:44:11Z</dcterms:created>
  <dcterms:modified xsi:type="dcterms:W3CDTF">2019-01-18T15:58:41Z</dcterms:modified>
</cp:coreProperties>
</file>