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0" r:id="rId5"/>
    <p:sldId id="260" r:id="rId6"/>
    <p:sldId id="264" r:id="rId7"/>
    <p:sldId id="258" r:id="rId8"/>
    <p:sldId id="259" r:id="rId9"/>
    <p:sldId id="281" r:id="rId10"/>
    <p:sldId id="284" r:id="rId11"/>
    <p:sldId id="282" r:id="rId12"/>
    <p:sldId id="261" r:id="rId13"/>
    <p:sldId id="275" r:id="rId14"/>
    <p:sldId id="266" r:id="rId15"/>
    <p:sldId id="277" r:id="rId16"/>
    <p:sldId id="280" r:id="rId17"/>
    <p:sldId id="283" r:id="rId18"/>
    <p:sldId id="262" r:id="rId19"/>
    <p:sldId id="263" r:id="rId20"/>
    <p:sldId id="286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A3679-608C-4091-AC48-631771DE863A}" type="datetimeFigureOut">
              <a:rPr lang="fr-FR" smtClean="0"/>
              <a:t>23/01/2013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D8B11-F8C2-4343-AD5E-F3310F8DC1B8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L’agriculture paysanne pour lutter contre la faim.</a:t>
            </a:r>
            <a:endParaRPr lang="fr-BE" dirty="0"/>
          </a:p>
        </p:txBody>
      </p:sp>
      <p:pic>
        <p:nvPicPr>
          <p:cNvPr id="6" name="Picture 2" descr="C:\Documents and Settings\dolores\Mes documents\Mes images\leader photo Burundi\IMG_5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Hangar.</a:t>
            </a:r>
            <a:endParaRPr lang="fr-BE" dirty="0"/>
          </a:p>
        </p:txBody>
      </p:sp>
      <p:pic>
        <p:nvPicPr>
          <p:cNvPr id="20482" name="Picture 2" descr="C:\Documents and Settings\dolores\Mes documents\Mes images\sélection photos Burundi\IMG_5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860" y="1214422"/>
            <a:ext cx="7715305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Crédit vache</a:t>
            </a:r>
            <a:endParaRPr lang="fr-BE" dirty="0"/>
          </a:p>
        </p:txBody>
      </p:sp>
      <p:pic>
        <p:nvPicPr>
          <p:cNvPr id="18434" name="Picture 2" descr="C:\Documents and Settings\dolores\Mes documents\Mes images\sélection photos Burundi\IMG_4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071546"/>
            <a:ext cx="8286806" cy="5524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Réhabilitation des marais.</a:t>
            </a:r>
            <a:endParaRPr lang="fr-BE" dirty="0"/>
          </a:p>
        </p:txBody>
      </p:sp>
      <p:pic>
        <p:nvPicPr>
          <p:cNvPr id="5122" name="Picture 2" descr="C:\Documents and Settings\dolores\Mes documents\Mes images\leader photo Burundi\IMG_5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57"/>
            <a:ext cx="9144000" cy="5572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Transport problématique</a:t>
            </a:r>
            <a:endParaRPr lang="fr-BE" dirty="0"/>
          </a:p>
        </p:txBody>
      </p:sp>
      <p:pic>
        <p:nvPicPr>
          <p:cNvPr id="3" name="Picture 2" descr="C:\Documents and Settings\dolores\Mes documents\Mes images\leader photo Burundi\IMG_5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7865151" cy="5243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dolores\Mes documents\Mes images\leader photo Burundi\IMG_5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7" y="0"/>
            <a:ext cx="10336728" cy="6891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6386" name="Picture 2" descr="C:\Documents and Settings\dolores\Mes documents\Mes images\leader photo Burundi\IMG_49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813" y="1000108"/>
            <a:ext cx="3417370" cy="5126055"/>
          </a:xfrm>
          <a:prstGeom prst="rect">
            <a:avLst/>
          </a:prstGeom>
          <a:noFill/>
        </p:spPr>
      </p:pic>
      <p:pic>
        <p:nvPicPr>
          <p:cNvPr id="16388" name="Picture 4" descr="C:\Documents and Settings\dolores\Mes documents\Mes images\sélection photos Burundi\205276_4381090731500_624311227_n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4429156" cy="2948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Activité génératrice de revenu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Picture 2" descr="C:\Documents and Settings\dolores\Mes documents\Mes images\leader photo Burundi\IMG_57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5367"/>
            <a:ext cx="3079677" cy="4620796"/>
          </a:xfrm>
          <a:prstGeom prst="rect">
            <a:avLst/>
          </a:prstGeom>
          <a:noFill/>
        </p:spPr>
      </p:pic>
      <p:pic>
        <p:nvPicPr>
          <p:cNvPr id="8" name="Picture 2" descr="C:\Documents and Settings\dolores\Mes documents\Mes images\leader photo Burundi\IMG_57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500" y="1394675"/>
            <a:ext cx="3028152" cy="473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Debout et digne!</a:t>
            </a:r>
            <a:endParaRPr lang="fr-BE" dirty="0"/>
          </a:p>
        </p:txBody>
      </p:sp>
      <p:pic>
        <p:nvPicPr>
          <p:cNvPr id="19458" name="Picture 2" descr="C:\Documents and Settings\dolores\Mes documents\Mes images\sélection photos Burundi\IMG_4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146" name="Picture 2" descr="C:\Documents and Settings\dolores\Mes documents\Mes images\leader photo Burundi\IMG_5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34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olores\Mes documents\Mes images\leader photo Burundi\IMG_5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701" y="0"/>
            <a:ext cx="93367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 pays de colline, </a:t>
            </a:r>
            <a:br>
              <a:rPr lang="fr-BE" dirty="0" smtClean="0"/>
            </a:br>
            <a:r>
              <a:rPr lang="fr-BE" dirty="0" smtClean="0"/>
              <a:t>des champs en pente</a:t>
            </a:r>
            <a:endParaRPr lang="fr-BE" dirty="0"/>
          </a:p>
        </p:txBody>
      </p:sp>
      <p:pic>
        <p:nvPicPr>
          <p:cNvPr id="14338" name="Picture 2" descr="C:\Documents and Settings\dolores\Mes documents\Mes images\leader photo Burundi\Nouveau dossier\IMG_49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1506" name="Picture 2" descr="C:\Documents and Settings\dolores\Mes documents\Mes images\sélection photos Burundi\IMG_4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0831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5362" name="Picture 2" descr="C:\Documents and Settings\dolores\Mes documents\Mes images\leader photo Burundi\Nouveau dossier\IMG_5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Champ de démonstration.</a:t>
            </a:r>
            <a:endParaRPr lang="fr-BE" dirty="0"/>
          </a:p>
        </p:txBody>
      </p:sp>
      <p:pic>
        <p:nvPicPr>
          <p:cNvPr id="4098" name="Picture 2" descr="C:\Documents and Settings\dolores\Mes documents\Mes images\leader photo Burundi\IMG_3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7372056" cy="49147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olores\Mes documents\Mes images\leader photo Burundi\IMG_5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4529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Formation de paysans;</a:t>
            </a:r>
            <a:br>
              <a:rPr lang="fr-BE" dirty="0" smtClean="0"/>
            </a:br>
            <a:r>
              <a:rPr lang="fr-BE" dirty="0" smtClean="0"/>
              <a:t>effet boule de neige.</a:t>
            </a:r>
            <a:endParaRPr lang="fr-BE" dirty="0"/>
          </a:p>
        </p:txBody>
      </p:sp>
      <p:pic>
        <p:nvPicPr>
          <p:cNvPr id="2050" name="Picture 2" descr="C:\Documents and Settings\dolores\Mes documents\Mes images\leader photo Burundi\IMG_3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345" y="1600200"/>
            <a:ext cx="301730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olores\Mes documents\Mes images\leader photo Burundi\IMG_3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69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7410" name="Picture 2" descr="C:\Documents and Settings\dolores\Mes documents\Mes images\sélection photos Burundi\IMG_3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545" y="0"/>
            <a:ext cx="4790033" cy="7185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39</Words>
  <Application>Microsoft Office PowerPoint</Application>
  <PresentationFormat>Affichage à l'écran (4:3)</PresentationFormat>
  <Paragraphs>10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L’agriculture paysanne pour lutter contre la faim.</vt:lpstr>
      <vt:lpstr>Un pays de colline,  des champs en pente</vt:lpstr>
      <vt:lpstr>Diapositive 3</vt:lpstr>
      <vt:lpstr>Diapositive 4</vt:lpstr>
      <vt:lpstr>Champ de démonstration.</vt:lpstr>
      <vt:lpstr>Diapositive 6</vt:lpstr>
      <vt:lpstr>Formation de paysans; effet boule de neige.</vt:lpstr>
      <vt:lpstr>Diapositive 8</vt:lpstr>
      <vt:lpstr>Diapositive 9</vt:lpstr>
      <vt:lpstr>Hangar.</vt:lpstr>
      <vt:lpstr>Crédit vache</vt:lpstr>
      <vt:lpstr>Réhabilitation des marais.</vt:lpstr>
      <vt:lpstr>Transport problématique</vt:lpstr>
      <vt:lpstr>Diapositive 14</vt:lpstr>
      <vt:lpstr>Diapositive 15</vt:lpstr>
      <vt:lpstr>Activité génératrice de revenu</vt:lpstr>
      <vt:lpstr>Debout et digne!</vt:lpstr>
      <vt:lpstr>Diapositive 18</vt:lpstr>
      <vt:lpstr>Diapositive 19</vt:lpstr>
      <vt:lpstr>Diapositive 20</vt:lpstr>
    </vt:vector>
  </TitlesOfParts>
  <Company>Entraide et Fraternite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L’agriculture paysanne pour lutter contre la faim.</dc:title>
  <dc:creator>dolores</dc:creator>
  <cp:lastModifiedBy>dolores</cp:lastModifiedBy>
  <cp:revision>12</cp:revision>
  <dcterms:created xsi:type="dcterms:W3CDTF">2013-01-23T10:37:15Z</dcterms:created>
  <dcterms:modified xsi:type="dcterms:W3CDTF">2013-01-23T12:27:36Z</dcterms:modified>
</cp:coreProperties>
</file>